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9" r:id="rId2"/>
    <p:sldId id="300" r:id="rId3"/>
    <p:sldId id="30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980" autoAdjust="0"/>
  </p:normalViewPr>
  <p:slideViewPr>
    <p:cSldViewPr>
      <p:cViewPr varScale="1">
        <p:scale>
          <a:sx n="47" d="100"/>
          <a:sy n="47" d="100"/>
        </p:scale>
        <p:origin x="20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01/04/2014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979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Suggest that children are encouraged to visualise the objects in the spaces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C0A358-B697-42E3-ABC4-6A9656BC517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68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Generalising the structure of the mathematics to any context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C0A358-B697-42E3-ABC4-6A9656BC517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22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0" y="301625"/>
            <a:ext cx="6042248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ea typeface="ＭＳ Ｐゴシック" pitchFamily="34" charset="-128"/>
              </a:rPr>
              <a:t>Subtraction: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dirty="0" smtClean="0">
                <a:ea typeface="ＭＳ Ｐゴシック" pitchFamily="34" charset="-128"/>
              </a:rPr>
              <a:t>Comparison Model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762000" y="1700808"/>
            <a:ext cx="7921625" cy="167379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628E"/>
                </a:solidFill>
                <a:ea typeface="ＭＳ Ｐゴシック" pitchFamily="34" charset="-128"/>
              </a:rPr>
              <a:t>Peter has 5 pencils and 3 erasers. How</a:t>
            </a:r>
          </a:p>
          <a:p>
            <a:r>
              <a:rPr lang="en-US" dirty="0" smtClean="0">
                <a:solidFill>
                  <a:srgbClr val="00628E"/>
                </a:solidFill>
                <a:ea typeface="ＭＳ Ｐゴシック" pitchFamily="34" charset="-128"/>
              </a:rPr>
              <a:t>many more pencils than erasers does he</a:t>
            </a:r>
          </a:p>
          <a:p>
            <a:r>
              <a:rPr lang="en-US" dirty="0" smtClean="0">
                <a:solidFill>
                  <a:srgbClr val="00628E"/>
                </a:solidFill>
                <a:ea typeface="ＭＳ Ｐゴシック" pitchFamily="34" charset="-128"/>
              </a:rPr>
              <a:t>have?</a:t>
            </a:r>
          </a:p>
          <a:p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9220" name="Picture 3" descr="comparison-concept-0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050" y="3068960"/>
            <a:ext cx="49815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075683" y="159023"/>
            <a:ext cx="3960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 smtClean="0"/>
              <a:t>Slides from </a:t>
            </a:r>
            <a:r>
              <a:rPr lang="en-GB" sz="1200" dirty="0"/>
              <a:t>the NCETM – PD Lead Support Programme 2013. Crown Copyright.</a:t>
            </a:r>
          </a:p>
        </p:txBody>
      </p:sp>
    </p:spTree>
    <p:extLst>
      <p:ext uri="{BB962C8B-B14F-4D97-AF65-F5344CB8AC3E}">
        <p14:creationId xmlns:p14="http://schemas.microsoft.com/office/powerpoint/2010/main" val="28762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Moving to the abstract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921625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00628E"/>
                </a:solidFill>
                <a:ea typeface="ＭＳ Ｐゴシック" pitchFamily="34" charset="-128"/>
              </a:rPr>
              <a:t>Peter has 5 pencils and 3 erasers. How many more pencils than erasers does he have?</a:t>
            </a:r>
          </a:p>
          <a:p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0244" name="Picture 4" descr="comparison-concept-00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3068638"/>
            <a:ext cx="49815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348038" y="6308725"/>
            <a:ext cx="2841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1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Generalisation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2292" name="Picture 5" descr="comparison-concept-00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4" y="2060848"/>
            <a:ext cx="49815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203575" y="6308725"/>
            <a:ext cx="284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6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65</Words>
  <Application>Microsoft Office PowerPoint</Application>
  <PresentationFormat>On-screen Show (4:3)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Subtraction: Comparison Model</vt:lpstr>
      <vt:lpstr>Moving to the abstract</vt:lpstr>
      <vt:lpstr>Generalisation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Owner</cp:lastModifiedBy>
  <cp:revision>72</cp:revision>
  <dcterms:created xsi:type="dcterms:W3CDTF">2014-01-20T11:53:21Z</dcterms:created>
  <dcterms:modified xsi:type="dcterms:W3CDTF">2014-04-01T21:43:13Z</dcterms:modified>
</cp:coreProperties>
</file>