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71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7264" autoAdjust="0"/>
  </p:normalViewPr>
  <p:slideViewPr>
    <p:cSldViewPr>
      <p:cViewPr varScale="1">
        <p:scale>
          <a:sx n="42" d="100"/>
          <a:sy n="42" d="100"/>
        </p:scale>
        <p:origin x="21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BF1C9-C0F8-4DC0-930A-00775038D836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C8C1C-130B-44C8-A2A8-3F479F7A42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42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C8C1C-130B-44C8-A2A8-3F479F7A42E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997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icture 26"/>
          <p:cNvSpPr>
            <a:spLocks noChangeAspect="1" noChangeArrowheads="1"/>
          </p:cNvSpPr>
          <p:nvPr userDrawn="1"/>
        </p:nvSpPr>
        <p:spPr bwMode="auto">
          <a:xfrm>
            <a:off x="2987675" y="6165850"/>
            <a:ext cx="5970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000000"/>
              </a:solidFill>
              <a:ea typeface="ＭＳ Ｐゴシック" pitchFamily="-84" charset="-128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3E0E-C621-4FAD-BEA3-28B00580517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ECD54-5AFE-4A77-8A9D-DAA37A60A14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CC7C2-E1F6-4D0D-B0A6-9B8EAA9683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EA6B-914D-44A2-8E9C-C0DC80D31DC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3BD51-E520-404D-8239-A1645F30B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23F1E-B999-49BB-8CFC-0A715045206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5122-A912-48AC-9450-83A9B65CB29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CB537-B3A8-46EC-8C2E-AA12C3160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D0661-D316-4DEB-BA08-1FCA45821E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CAA20-E1F0-4133-996F-3A3F0C43439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EBC344-17E3-4087-8D4C-A5FAF4EAE7F7}" type="slidenum">
              <a:rPr lang="en-GB">
                <a:solidFill>
                  <a:srgbClr val="000000"/>
                </a:solidFill>
                <a:ea typeface="ＭＳ Ｐゴシック" pitchFamily="-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  <a:ea typeface="ＭＳ Ｐゴシック" pitchFamily="-8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5CAD70-E546-4D81-BF6B-549B32611553}" type="slidenum">
              <a:rPr lang="en-GB"/>
              <a:pPr/>
              <a:t>1</a:t>
            </a:fld>
            <a:endParaRPr lang="en-GB"/>
          </a:p>
        </p:txBody>
      </p:sp>
      <p:sp>
        <p:nvSpPr>
          <p:cNvPr id="76803" name="Title 1"/>
          <p:cNvSpPr>
            <a:spLocks/>
          </p:cNvSpPr>
          <p:nvPr/>
        </p:nvSpPr>
        <p:spPr bwMode="auto">
          <a:xfrm>
            <a:off x="971550" y="2852738"/>
            <a:ext cx="7056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GB" sz="7200" b="1">
                <a:solidFill>
                  <a:srgbClr val="00628C"/>
                </a:solidFill>
              </a:rPr>
              <a:t>Subtraction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438400" y="479280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 smtClean="0"/>
              <a:t>Slides from </a:t>
            </a:r>
            <a:r>
              <a:rPr lang="en-GB" dirty="0"/>
              <a:t>the NCETM – PD Lead Support Programme 2013. Crown Copyright.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9"/>
          <p:cNvSpPr>
            <a:spLocks noChangeArrowheads="1"/>
          </p:cNvSpPr>
          <p:nvPr/>
        </p:nvSpPr>
        <p:spPr bwMode="auto">
          <a:xfrm>
            <a:off x="30051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13315" name="Rectangle 67"/>
          <p:cNvSpPr>
            <a:spLocks noChangeArrowheads="1"/>
          </p:cNvSpPr>
          <p:nvPr/>
        </p:nvSpPr>
        <p:spPr bwMode="auto">
          <a:xfrm>
            <a:off x="3005138" y="836613"/>
            <a:ext cx="2430462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13316" name="Rectangle 62"/>
          <p:cNvSpPr>
            <a:spLocks noChangeArrowheads="1"/>
          </p:cNvSpPr>
          <p:nvPr/>
        </p:nvSpPr>
        <p:spPr bwMode="auto">
          <a:xfrm>
            <a:off x="576263" y="836613"/>
            <a:ext cx="2428875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00113" y="1125538"/>
            <a:ext cx="431800" cy="431800"/>
            <a:chOff x="1691680" y="2348880"/>
            <a:chExt cx="432048" cy="432048"/>
          </a:xfrm>
        </p:grpSpPr>
        <p:sp>
          <p:nvSpPr>
            <p:cNvPr id="13388" name="Oval 4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13389" name="TextBox 5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584325" y="1125538"/>
            <a:ext cx="431800" cy="431800"/>
            <a:chOff x="1691680" y="2348880"/>
            <a:chExt cx="432048" cy="432048"/>
          </a:xfrm>
        </p:grpSpPr>
        <p:sp>
          <p:nvSpPr>
            <p:cNvPr id="13386" name="Oval 12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13387" name="TextBox 13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sp>
        <p:nvSpPr>
          <p:cNvPr id="13319" name="TextBox 65"/>
          <p:cNvSpPr txBox="1">
            <a:spLocks noChangeArrowheads="1"/>
          </p:cNvSpPr>
          <p:nvPr/>
        </p:nvSpPr>
        <p:spPr bwMode="auto">
          <a:xfrm>
            <a:off x="1277938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Tens</a:t>
            </a:r>
          </a:p>
        </p:txBody>
      </p:sp>
      <p:sp>
        <p:nvSpPr>
          <p:cNvPr id="13320" name="TextBox 66"/>
          <p:cNvSpPr txBox="1">
            <a:spLocks noChangeArrowheads="1"/>
          </p:cNvSpPr>
          <p:nvPr/>
        </p:nvSpPr>
        <p:spPr bwMode="auto">
          <a:xfrm>
            <a:off x="3725863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Ones</a:t>
            </a:r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6875463" y="2205038"/>
            <a:ext cx="1081087" cy="1016000"/>
            <a:chOff x="6876256" y="2204864"/>
            <a:chExt cx="1080120" cy="1015663"/>
          </a:xfrm>
        </p:grpSpPr>
        <p:sp>
          <p:nvSpPr>
            <p:cNvPr id="13384" name="TextBox 70"/>
            <p:cNvSpPr txBox="1">
              <a:spLocks noChangeArrowheads="1"/>
            </p:cNvSpPr>
            <p:nvPr/>
          </p:nvSpPr>
          <p:spPr bwMode="auto">
            <a:xfrm>
              <a:off x="6876256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13385" name="TextBox 71"/>
            <p:cNvSpPr txBox="1">
              <a:spLocks noChangeArrowheads="1"/>
            </p:cNvSpPr>
            <p:nvPr/>
          </p:nvSpPr>
          <p:spPr bwMode="auto">
            <a:xfrm>
              <a:off x="7452320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2</a:t>
              </a:r>
            </a:p>
          </p:txBody>
        </p:sp>
      </p:grp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6875463" y="2924175"/>
            <a:ext cx="1081087" cy="1016000"/>
            <a:chOff x="6876256" y="2917393"/>
            <a:chExt cx="1080120" cy="1015663"/>
          </a:xfrm>
        </p:grpSpPr>
        <p:sp>
          <p:nvSpPr>
            <p:cNvPr id="13382" name="TextBox 72"/>
            <p:cNvSpPr txBox="1">
              <a:spLocks noChangeArrowheads="1"/>
            </p:cNvSpPr>
            <p:nvPr/>
          </p:nvSpPr>
          <p:spPr bwMode="auto">
            <a:xfrm>
              <a:off x="7452320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13383" name="TextBox 73"/>
            <p:cNvSpPr txBox="1">
              <a:spLocks noChangeArrowheads="1"/>
            </p:cNvSpPr>
            <p:nvPr/>
          </p:nvSpPr>
          <p:spPr bwMode="auto">
            <a:xfrm>
              <a:off x="6876256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4</a:t>
              </a:r>
            </a:p>
          </p:txBody>
        </p:sp>
      </p:grpSp>
      <p:sp>
        <p:nvSpPr>
          <p:cNvPr id="13323" name="TextBox 77"/>
          <p:cNvSpPr txBox="1">
            <a:spLocks noChangeArrowheads="1"/>
          </p:cNvSpPr>
          <p:nvPr/>
        </p:nvSpPr>
        <p:spPr bwMode="auto">
          <a:xfrm>
            <a:off x="6372225" y="2852738"/>
            <a:ext cx="503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-</a:t>
            </a:r>
          </a:p>
        </p:txBody>
      </p:sp>
      <p:sp>
        <p:nvSpPr>
          <p:cNvPr id="13324" name="Rectangle 78"/>
          <p:cNvSpPr>
            <a:spLocks noChangeArrowheads="1"/>
          </p:cNvSpPr>
          <p:nvPr/>
        </p:nvSpPr>
        <p:spPr bwMode="auto">
          <a:xfrm>
            <a:off x="5794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6732588" y="3940175"/>
            <a:ext cx="1295400" cy="720725"/>
            <a:chOff x="6732240" y="3933056"/>
            <a:chExt cx="1296144" cy="720080"/>
          </a:xfrm>
        </p:grpSpPr>
        <p:cxnSp>
          <p:nvCxnSpPr>
            <p:cNvPr id="13380" name="Straight Connector 75"/>
            <p:cNvCxnSpPr>
              <a:cxnSpLocks noChangeShapeType="1"/>
            </p:cNvCxnSpPr>
            <p:nvPr/>
          </p:nvCxnSpPr>
          <p:spPr bwMode="auto">
            <a:xfrm>
              <a:off x="6732240" y="393305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  <p:cxnSp>
          <p:nvCxnSpPr>
            <p:cNvPr id="13381" name="Straight Connector 81"/>
            <p:cNvCxnSpPr>
              <a:cxnSpLocks noChangeShapeType="1"/>
            </p:cNvCxnSpPr>
            <p:nvPr/>
          </p:nvCxnSpPr>
          <p:spPr bwMode="auto">
            <a:xfrm>
              <a:off x="6732240" y="465313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4500563" y="1484313"/>
            <a:ext cx="431800" cy="431800"/>
            <a:chOff x="3419872" y="1556792"/>
            <a:chExt cx="432048" cy="432048"/>
          </a:xfrm>
        </p:grpSpPr>
        <p:sp>
          <p:nvSpPr>
            <p:cNvPr id="9" name="Oval 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3379" name="TextBox 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4427538" y="981075"/>
            <a:ext cx="431800" cy="431800"/>
            <a:chOff x="3419872" y="1556792"/>
            <a:chExt cx="432048" cy="432048"/>
          </a:xfrm>
        </p:grpSpPr>
        <p:sp>
          <p:nvSpPr>
            <p:cNvPr id="43" name="Oval 42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3377" name="TextBox 43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3203575" y="981075"/>
            <a:ext cx="431800" cy="431800"/>
            <a:chOff x="3419872" y="1556792"/>
            <a:chExt cx="432048" cy="432048"/>
          </a:xfrm>
        </p:grpSpPr>
        <p:sp>
          <p:nvSpPr>
            <p:cNvPr id="46" name="Oval 45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3375" name="TextBox 46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1" name="Group 47"/>
          <p:cNvGrpSpPr>
            <a:grpSpLocks/>
          </p:cNvGrpSpPr>
          <p:nvPr/>
        </p:nvGrpSpPr>
        <p:grpSpPr bwMode="auto">
          <a:xfrm>
            <a:off x="3851275" y="1052513"/>
            <a:ext cx="433388" cy="431800"/>
            <a:chOff x="3419872" y="1556792"/>
            <a:chExt cx="432048" cy="432048"/>
          </a:xfrm>
        </p:grpSpPr>
        <p:sp>
          <p:nvSpPr>
            <p:cNvPr id="49" name="Oval 4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3373" name="TextBox 4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2" name="Group 83"/>
          <p:cNvGrpSpPr>
            <a:grpSpLocks/>
          </p:cNvGrpSpPr>
          <p:nvPr/>
        </p:nvGrpSpPr>
        <p:grpSpPr bwMode="auto">
          <a:xfrm>
            <a:off x="3348038" y="3646488"/>
            <a:ext cx="1944687" cy="1511300"/>
            <a:chOff x="3348038" y="1557338"/>
            <a:chExt cx="1944687" cy="1511300"/>
          </a:xfrm>
        </p:grpSpPr>
        <p:grpSp>
          <p:nvGrpSpPr>
            <p:cNvPr id="13" name="Group 59"/>
            <p:cNvGrpSpPr>
              <a:grpSpLocks/>
            </p:cNvGrpSpPr>
            <p:nvPr/>
          </p:nvGrpSpPr>
          <p:grpSpPr bwMode="auto">
            <a:xfrm>
              <a:off x="3348038" y="2636838"/>
              <a:ext cx="431800" cy="431800"/>
              <a:chOff x="3419872" y="1556792"/>
              <a:chExt cx="432048" cy="432048"/>
            </a:xfrm>
          </p:grpSpPr>
          <p:sp>
            <p:nvSpPr>
              <p:cNvPr id="61" name="Oval 6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3371" name="TextBox 6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4" name="Group 56"/>
            <p:cNvGrpSpPr>
              <a:grpSpLocks/>
            </p:cNvGrpSpPr>
            <p:nvPr/>
          </p:nvGrpSpPr>
          <p:grpSpPr bwMode="auto">
            <a:xfrm>
              <a:off x="4284663" y="2636838"/>
              <a:ext cx="431800" cy="431800"/>
              <a:chOff x="3419872" y="1556792"/>
              <a:chExt cx="432048" cy="432048"/>
            </a:xfrm>
          </p:grpSpPr>
          <p:sp>
            <p:nvSpPr>
              <p:cNvPr id="58" name="Oval 57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3369" name="TextBox 58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5" name="Group 29"/>
            <p:cNvGrpSpPr>
              <a:grpSpLocks/>
            </p:cNvGrpSpPr>
            <p:nvPr/>
          </p:nvGrpSpPr>
          <p:grpSpPr bwMode="auto">
            <a:xfrm>
              <a:off x="3419475" y="1557338"/>
              <a:ext cx="431800" cy="431800"/>
              <a:chOff x="3419872" y="1556792"/>
              <a:chExt cx="432048" cy="432048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3367" name="TextBox 3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6" name="Group 32"/>
            <p:cNvGrpSpPr>
              <a:grpSpLocks/>
            </p:cNvGrpSpPr>
            <p:nvPr/>
          </p:nvGrpSpPr>
          <p:grpSpPr bwMode="auto">
            <a:xfrm>
              <a:off x="4356100" y="2060575"/>
              <a:ext cx="431800" cy="431800"/>
              <a:chOff x="3419872" y="1556792"/>
              <a:chExt cx="432048" cy="432048"/>
            </a:xfrm>
          </p:grpSpPr>
          <p:sp>
            <p:nvSpPr>
              <p:cNvPr id="34" name="Oval 33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3365" name="TextBox 34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7" name="Group 35"/>
            <p:cNvGrpSpPr>
              <a:grpSpLocks/>
            </p:cNvGrpSpPr>
            <p:nvPr/>
          </p:nvGrpSpPr>
          <p:grpSpPr bwMode="auto">
            <a:xfrm>
              <a:off x="4859338" y="2349500"/>
              <a:ext cx="433387" cy="431800"/>
              <a:chOff x="3419872" y="1556792"/>
              <a:chExt cx="432048" cy="432048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3363" name="TextBox 37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8" name="Group 38"/>
            <p:cNvGrpSpPr>
              <a:grpSpLocks/>
            </p:cNvGrpSpPr>
            <p:nvPr/>
          </p:nvGrpSpPr>
          <p:grpSpPr bwMode="auto">
            <a:xfrm>
              <a:off x="3708400" y="2133600"/>
              <a:ext cx="431800" cy="431800"/>
              <a:chOff x="3419872" y="1556792"/>
              <a:chExt cx="432048" cy="432048"/>
            </a:xfrm>
          </p:grpSpPr>
          <p:sp>
            <p:nvSpPr>
              <p:cNvPr id="40" name="Oval 39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3361" name="TextBox 40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9" name="Group 50"/>
            <p:cNvGrpSpPr>
              <a:grpSpLocks/>
            </p:cNvGrpSpPr>
            <p:nvPr/>
          </p:nvGrpSpPr>
          <p:grpSpPr bwMode="auto">
            <a:xfrm>
              <a:off x="3995738" y="1557338"/>
              <a:ext cx="431800" cy="431800"/>
              <a:chOff x="3419872" y="1556792"/>
              <a:chExt cx="432048" cy="432048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3359" name="TextBox 52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</p:grpSp>
      <p:grpSp>
        <p:nvGrpSpPr>
          <p:cNvPr id="20" name="Group 53"/>
          <p:cNvGrpSpPr>
            <a:grpSpLocks/>
          </p:cNvGrpSpPr>
          <p:nvPr/>
        </p:nvGrpSpPr>
        <p:grpSpPr bwMode="auto">
          <a:xfrm>
            <a:off x="4932363" y="1125538"/>
            <a:ext cx="431800" cy="431800"/>
            <a:chOff x="3419872" y="1556792"/>
            <a:chExt cx="432048" cy="432048"/>
          </a:xfrm>
        </p:grpSpPr>
        <p:sp>
          <p:nvSpPr>
            <p:cNvPr id="55" name="Oval 54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3350" name="TextBox 55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sp>
        <p:nvSpPr>
          <p:cNvPr id="13332" name="TextBox 93"/>
          <p:cNvSpPr txBox="1">
            <a:spLocks noChangeArrowheads="1"/>
          </p:cNvSpPr>
          <p:nvPr/>
        </p:nvSpPr>
        <p:spPr bwMode="auto">
          <a:xfrm>
            <a:off x="7380288" y="2276475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1</a:t>
            </a:r>
          </a:p>
        </p:txBody>
      </p:sp>
      <p:cxnSp>
        <p:nvCxnSpPr>
          <p:cNvPr id="13333" name="Straight Connector 96"/>
          <p:cNvCxnSpPr>
            <a:cxnSpLocks noChangeShapeType="1"/>
          </p:cNvCxnSpPr>
          <p:nvPr/>
        </p:nvCxnSpPr>
        <p:spPr bwMode="auto">
          <a:xfrm>
            <a:off x="6804025" y="2349500"/>
            <a:ext cx="647700" cy="647700"/>
          </a:xfrm>
          <a:prstGeom prst="line">
            <a:avLst/>
          </a:prstGeom>
          <a:noFill/>
          <a:ln w="38100" algn="ctr">
            <a:solidFill>
              <a:srgbClr val="00628E"/>
            </a:solidFill>
            <a:round/>
            <a:headEnd/>
            <a:tailEnd/>
          </a:ln>
        </p:spPr>
      </p:cxnSp>
      <p:sp>
        <p:nvSpPr>
          <p:cNvPr id="13334" name="TextBox 99"/>
          <p:cNvSpPr txBox="1">
            <a:spLocks noChangeArrowheads="1"/>
          </p:cNvSpPr>
          <p:nvPr/>
        </p:nvSpPr>
        <p:spPr bwMode="auto">
          <a:xfrm>
            <a:off x="6875463" y="2124075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6</a:t>
            </a:r>
          </a:p>
        </p:txBody>
      </p:sp>
      <p:sp>
        <p:nvSpPr>
          <p:cNvPr id="13335" name="TextBox 72"/>
          <p:cNvSpPr txBox="1">
            <a:spLocks noChangeArrowheads="1"/>
          </p:cNvSpPr>
          <p:nvPr/>
        </p:nvSpPr>
        <p:spPr bwMode="auto">
          <a:xfrm>
            <a:off x="7453313" y="3781425"/>
            <a:ext cx="5032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5</a:t>
            </a:r>
          </a:p>
        </p:txBody>
      </p:sp>
      <p:grpSp>
        <p:nvGrpSpPr>
          <p:cNvPr id="21" name="Group 86"/>
          <p:cNvGrpSpPr>
            <a:grpSpLocks/>
          </p:cNvGrpSpPr>
          <p:nvPr/>
        </p:nvGrpSpPr>
        <p:grpSpPr bwMode="auto">
          <a:xfrm>
            <a:off x="827088" y="3213100"/>
            <a:ext cx="1439862" cy="1079500"/>
            <a:chOff x="827088" y="1700213"/>
            <a:chExt cx="1440408" cy="1080715"/>
          </a:xfrm>
        </p:grpSpPr>
        <p:grpSp>
          <p:nvGrpSpPr>
            <p:cNvPr id="22" name="Group 14"/>
            <p:cNvGrpSpPr>
              <a:grpSpLocks/>
            </p:cNvGrpSpPr>
            <p:nvPr/>
          </p:nvGrpSpPr>
          <p:grpSpPr bwMode="auto">
            <a:xfrm>
              <a:off x="827088" y="1700213"/>
              <a:ext cx="431800" cy="433387"/>
              <a:chOff x="1691680" y="2348880"/>
              <a:chExt cx="432048" cy="432048"/>
            </a:xfrm>
          </p:grpSpPr>
          <p:sp>
            <p:nvSpPr>
              <p:cNvPr id="13347" name="Oval 15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3348" name="TextBox 16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  <p:grpSp>
          <p:nvGrpSpPr>
            <p:cNvPr id="23" name="Group 17"/>
            <p:cNvGrpSpPr>
              <a:grpSpLocks/>
            </p:cNvGrpSpPr>
            <p:nvPr/>
          </p:nvGrpSpPr>
          <p:grpSpPr bwMode="auto">
            <a:xfrm>
              <a:off x="1835696" y="2277120"/>
              <a:ext cx="431800" cy="431800"/>
              <a:chOff x="1691680" y="2348880"/>
              <a:chExt cx="432048" cy="432048"/>
            </a:xfrm>
          </p:grpSpPr>
          <p:sp>
            <p:nvSpPr>
              <p:cNvPr id="13345" name="Oval 18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3346" name="TextBox 19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  <p:grpSp>
          <p:nvGrpSpPr>
            <p:cNvPr id="24" name="Group 20"/>
            <p:cNvGrpSpPr>
              <a:grpSpLocks/>
            </p:cNvGrpSpPr>
            <p:nvPr/>
          </p:nvGrpSpPr>
          <p:grpSpPr bwMode="auto">
            <a:xfrm>
              <a:off x="1475656" y="1701056"/>
              <a:ext cx="431800" cy="431800"/>
              <a:chOff x="1691680" y="2348880"/>
              <a:chExt cx="432048" cy="432048"/>
            </a:xfrm>
          </p:grpSpPr>
          <p:sp>
            <p:nvSpPr>
              <p:cNvPr id="13343" name="Oval 21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3344" name="TextBox 22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  <p:grpSp>
          <p:nvGrpSpPr>
            <p:cNvPr id="25" name="Group 26"/>
            <p:cNvGrpSpPr>
              <a:grpSpLocks/>
            </p:cNvGrpSpPr>
            <p:nvPr/>
          </p:nvGrpSpPr>
          <p:grpSpPr bwMode="auto">
            <a:xfrm>
              <a:off x="1115616" y="2349128"/>
              <a:ext cx="431800" cy="431800"/>
              <a:chOff x="1691680" y="2348880"/>
              <a:chExt cx="432048" cy="432048"/>
            </a:xfrm>
          </p:grpSpPr>
          <p:sp>
            <p:nvSpPr>
              <p:cNvPr id="13341" name="Oval 27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3342" name="TextBox 28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9"/>
          <p:cNvSpPr>
            <a:spLocks noChangeArrowheads="1"/>
          </p:cNvSpPr>
          <p:nvPr/>
        </p:nvSpPr>
        <p:spPr bwMode="auto">
          <a:xfrm>
            <a:off x="30051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14339" name="Rectangle 67"/>
          <p:cNvSpPr>
            <a:spLocks noChangeArrowheads="1"/>
          </p:cNvSpPr>
          <p:nvPr/>
        </p:nvSpPr>
        <p:spPr bwMode="auto">
          <a:xfrm>
            <a:off x="3005138" y="836613"/>
            <a:ext cx="2430462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14340" name="Rectangle 62"/>
          <p:cNvSpPr>
            <a:spLocks noChangeArrowheads="1"/>
          </p:cNvSpPr>
          <p:nvPr/>
        </p:nvSpPr>
        <p:spPr bwMode="auto">
          <a:xfrm>
            <a:off x="576263" y="836613"/>
            <a:ext cx="2428875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00113" y="1125538"/>
            <a:ext cx="431800" cy="431800"/>
            <a:chOff x="1691680" y="2348880"/>
            <a:chExt cx="432048" cy="432048"/>
          </a:xfrm>
        </p:grpSpPr>
        <p:sp>
          <p:nvSpPr>
            <p:cNvPr id="14413" name="Oval 4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14414" name="TextBox 5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584325" y="1125538"/>
            <a:ext cx="431800" cy="431800"/>
            <a:chOff x="1691680" y="2348880"/>
            <a:chExt cx="432048" cy="432048"/>
          </a:xfrm>
        </p:grpSpPr>
        <p:sp>
          <p:nvSpPr>
            <p:cNvPr id="14411" name="Oval 12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14412" name="TextBox 13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sp>
        <p:nvSpPr>
          <p:cNvPr id="14343" name="TextBox 65"/>
          <p:cNvSpPr txBox="1">
            <a:spLocks noChangeArrowheads="1"/>
          </p:cNvSpPr>
          <p:nvPr/>
        </p:nvSpPr>
        <p:spPr bwMode="auto">
          <a:xfrm>
            <a:off x="1277938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Tens</a:t>
            </a:r>
          </a:p>
        </p:txBody>
      </p:sp>
      <p:sp>
        <p:nvSpPr>
          <p:cNvPr id="14344" name="TextBox 66"/>
          <p:cNvSpPr txBox="1">
            <a:spLocks noChangeArrowheads="1"/>
          </p:cNvSpPr>
          <p:nvPr/>
        </p:nvSpPr>
        <p:spPr bwMode="auto">
          <a:xfrm>
            <a:off x="3725863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Ones</a:t>
            </a:r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6875463" y="2205038"/>
            <a:ext cx="1081087" cy="1016000"/>
            <a:chOff x="6876256" y="2204864"/>
            <a:chExt cx="1080120" cy="1015663"/>
          </a:xfrm>
        </p:grpSpPr>
        <p:sp>
          <p:nvSpPr>
            <p:cNvPr id="14409" name="TextBox 70"/>
            <p:cNvSpPr txBox="1">
              <a:spLocks noChangeArrowheads="1"/>
            </p:cNvSpPr>
            <p:nvPr/>
          </p:nvSpPr>
          <p:spPr bwMode="auto">
            <a:xfrm>
              <a:off x="6876256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14410" name="TextBox 71"/>
            <p:cNvSpPr txBox="1">
              <a:spLocks noChangeArrowheads="1"/>
            </p:cNvSpPr>
            <p:nvPr/>
          </p:nvSpPr>
          <p:spPr bwMode="auto">
            <a:xfrm>
              <a:off x="7452320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2</a:t>
              </a:r>
            </a:p>
          </p:txBody>
        </p:sp>
      </p:grp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6875463" y="2924175"/>
            <a:ext cx="1081087" cy="1016000"/>
            <a:chOff x="6876256" y="2917393"/>
            <a:chExt cx="1080120" cy="1015663"/>
          </a:xfrm>
        </p:grpSpPr>
        <p:sp>
          <p:nvSpPr>
            <p:cNvPr id="14407" name="TextBox 72"/>
            <p:cNvSpPr txBox="1">
              <a:spLocks noChangeArrowheads="1"/>
            </p:cNvSpPr>
            <p:nvPr/>
          </p:nvSpPr>
          <p:spPr bwMode="auto">
            <a:xfrm>
              <a:off x="7452320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14408" name="TextBox 73"/>
            <p:cNvSpPr txBox="1">
              <a:spLocks noChangeArrowheads="1"/>
            </p:cNvSpPr>
            <p:nvPr/>
          </p:nvSpPr>
          <p:spPr bwMode="auto">
            <a:xfrm>
              <a:off x="6876256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4</a:t>
              </a:r>
            </a:p>
          </p:txBody>
        </p:sp>
      </p:grpSp>
      <p:sp>
        <p:nvSpPr>
          <p:cNvPr id="14347" name="TextBox 77"/>
          <p:cNvSpPr txBox="1">
            <a:spLocks noChangeArrowheads="1"/>
          </p:cNvSpPr>
          <p:nvPr/>
        </p:nvSpPr>
        <p:spPr bwMode="auto">
          <a:xfrm>
            <a:off x="6372225" y="2852738"/>
            <a:ext cx="503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-</a:t>
            </a:r>
          </a:p>
        </p:txBody>
      </p:sp>
      <p:sp>
        <p:nvSpPr>
          <p:cNvPr id="14348" name="Rectangle 78"/>
          <p:cNvSpPr>
            <a:spLocks noChangeArrowheads="1"/>
          </p:cNvSpPr>
          <p:nvPr/>
        </p:nvSpPr>
        <p:spPr bwMode="auto">
          <a:xfrm>
            <a:off x="5794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6732588" y="3940175"/>
            <a:ext cx="1295400" cy="720725"/>
            <a:chOff x="6732240" y="3933056"/>
            <a:chExt cx="1296144" cy="720080"/>
          </a:xfrm>
        </p:grpSpPr>
        <p:cxnSp>
          <p:nvCxnSpPr>
            <p:cNvPr id="14405" name="Straight Connector 75"/>
            <p:cNvCxnSpPr>
              <a:cxnSpLocks noChangeShapeType="1"/>
            </p:cNvCxnSpPr>
            <p:nvPr/>
          </p:nvCxnSpPr>
          <p:spPr bwMode="auto">
            <a:xfrm>
              <a:off x="6732240" y="393305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  <p:cxnSp>
          <p:nvCxnSpPr>
            <p:cNvPr id="14406" name="Straight Connector 81"/>
            <p:cNvCxnSpPr>
              <a:cxnSpLocks noChangeShapeType="1"/>
            </p:cNvCxnSpPr>
            <p:nvPr/>
          </p:nvCxnSpPr>
          <p:spPr bwMode="auto">
            <a:xfrm>
              <a:off x="6732240" y="465313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4500563" y="1484313"/>
            <a:ext cx="431800" cy="431800"/>
            <a:chOff x="3419872" y="1556792"/>
            <a:chExt cx="432048" cy="432048"/>
          </a:xfrm>
        </p:grpSpPr>
        <p:sp>
          <p:nvSpPr>
            <p:cNvPr id="9" name="Oval 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4404" name="TextBox 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4427538" y="981075"/>
            <a:ext cx="431800" cy="431800"/>
            <a:chOff x="3419872" y="1556792"/>
            <a:chExt cx="432048" cy="432048"/>
          </a:xfrm>
        </p:grpSpPr>
        <p:sp>
          <p:nvSpPr>
            <p:cNvPr id="43" name="Oval 42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4402" name="TextBox 43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3203575" y="981075"/>
            <a:ext cx="431800" cy="431800"/>
            <a:chOff x="3419872" y="1556792"/>
            <a:chExt cx="432048" cy="432048"/>
          </a:xfrm>
        </p:grpSpPr>
        <p:sp>
          <p:nvSpPr>
            <p:cNvPr id="46" name="Oval 45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4400" name="TextBox 46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1" name="Group 47"/>
          <p:cNvGrpSpPr>
            <a:grpSpLocks/>
          </p:cNvGrpSpPr>
          <p:nvPr/>
        </p:nvGrpSpPr>
        <p:grpSpPr bwMode="auto">
          <a:xfrm>
            <a:off x="3851275" y="1052513"/>
            <a:ext cx="433388" cy="431800"/>
            <a:chOff x="3419872" y="1556792"/>
            <a:chExt cx="432048" cy="432048"/>
          </a:xfrm>
        </p:grpSpPr>
        <p:sp>
          <p:nvSpPr>
            <p:cNvPr id="49" name="Oval 4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4398" name="TextBox 4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2" name="Group 83"/>
          <p:cNvGrpSpPr>
            <a:grpSpLocks/>
          </p:cNvGrpSpPr>
          <p:nvPr/>
        </p:nvGrpSpPr>
        <p:grpSpPr bwMode="auto">
          <a:xfrm>
            <a:off x="3348038" y="3646488"/>
            <a:ext cx="1944687" cy="1511300"/>
            <a:chOff x="3348038" y="1557338"/>
            <a:chExt cx="1944687" cy="1511300"/>
          </a:xfrm>
        </p:grpSpPr>
        <p:grpSp>
          <p:nvGrpSpPr>
            <p:cNvPr id="13" name="Group 59"/>
            <p:cNvGrpSpPr>
              <a:grpSpLocks/>
            </p:cNvGrpSpPr>
            <p:nvPr/>
          </p:nvGrpSpPr>
          <p:grpSpPr bwMode="auto">
            <a:xfrm>
              <a:off x="3348038" y="2636838"/>
              <a:ext cx="431800" cy="431800"/>
              <a:chOff x="3419872" y="1556792"/>
              <a:chExt cx="432048" cy="432048"/>
            </a:xfrm>
          </p:grpSpPr>
          <p:sp>
            <p:nvSpPr>
              <p:cNvPr id="61" name="Oval 6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4396" name="TextBox 6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4" name="Group 56"/>
            <p:cNvGrpSpPr>
              <a:grpSpLocks/>
            </p:cNvGrpSpPr>
            <p:nvPr/>
          </p:nvGrpSpPr>
          <p:grpSpPr bwMode="auto">
            <a:xfrm>
              <a:off x="4284663" y="2636838"/>
              <a:ext cx="431800" cy="431800"/>
              <a:chOff x="3419872" y="1556792"/>
              <a:chExt cx="432048" cy="432048"/>
            </a:xfrm>
          </p:grpSpPr>
          <p:sp>
            <p:nvSpPr>
              <p:cNvPr id="58" name="Oval 57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4394" name="TextBox 58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5" name="Group 29"/>
            <p:cNvGrpSpPr>
              <a:grpSpLocks/>
            </p:cNvGrpSpPr>
            <p:nvPr/>
          </p:nvGrpSpPr>
          <p:grpSpPr bwMode="auto">
            <a:xfrm>
              <a:off x="3419475" y="1557338"/>
              <a:ext cx="431800" cy="431800"/>
              <a:chOff x="3419872" y="1556792"/>
              <a:chExt cx="432048" cy="432048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4392" name="TextBox 3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6" name="Group 32"/>
            <p:cNvGrpSpPr>
              <a:grpSpLocks/>
            </p:cNvGrpSpPr>
            <p:nvPr/>
          </p:nvGrpSpPr>
          <p:grpSpPr bwMode="auto">
            <a:xfrm>
              <a:off x="4356100" y="2060575"/>
              <a:ext cx="431800" cy="431800"/>
              <a:chOff x="3419872" y="1556792"/>
              <a:chExt cx="432048" cy="432048"/>
            </a:xfrm>
          </p:grpSpPr>
          <p:sp>
            <p:nvSpPr>
              <p:cNvPr id="34" name="Oval 33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4390" name="TextBox 34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7" name="Group 35"/>
            <p:cNvGrpSpPr>
              <a:grpSpLocks/>
            </p:cNvGrpSpPr>
            <p:nvPr/>
          </p:nvGrpSpPr>
          <p:grpSpPr bwMode="auto">
            <a:xfrm>
              <a:off x="4859338" y="2349500"/>
              <a:ext cx="433387" cy="431800"/>
              <a:chOff x="3419872" y="1556792"/>
              <a:chExt cx="432048" cy="432048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4388" name="TextBox 37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8" name="Group 38"/>
            <p:cNvGrpSpPr>
              <a:grpSpLocks/>
            </p:cNvGrpSpPr>
            <p:nvPr/>
          </p:nvGrpSpPr>
          <p:grpSpPr bwMode="auto">
            <a:xfrm>
              <a:off x="3708400" y="2133600"/>
              <a:ext cx="431800" cy="431800"/>
              <a:chOff x="3419872" y="1556792"/>
              <a:chExt cx="432048" cy="432048"/>
            </a:xfrm>
          </p:grpSpPr>
          <p:sp>
            <p:nvSpPr>
              <p:cNvPr id="40" name="Oval 39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4386" name="TextBox 40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9" name="Group 50"/>
            <p:cNvGrpSpPr>
              <a:grpSpLocks/>
            </p:cNvGrpSpPr>
            <p:nvPr/>
          </p:nvGrpSpPr>
          <p:grpSpPr bwMode="auto">
            <a:xfrm>
              <a:off x="3995738" y="1557338"/>
              <a:ext cx="431800" cy="431800"/>
              <a:chOff x="3419872" y="1556792"/>
              <a:chExt cx="432048" cy="432048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4384" name="TextBox 52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</p:grpSp>
      <p:grpSp>
        <p:nvGrpSpPr>
          <p:cNvPr id="20" name="Group 53"/>
          <p:cNvGrpSpPr>
            <a:grpSpLocks/>
          </p:cNvGrpSpPr>
          <p:nvPr/>
        </p:nvGrpSpPr>
        <p:grpSpPr bwMode="auto">
          <a:xfrm>
            <a:off x="4932363" y="1125538"/>
            <a:ext cx="431800" cy="431800"/>
            <a:chOff x="3419872" y="1556792"/>
            <a:chExt cx="432048" cy="432048"/>
          </a:xfrm>
        </p:grpSpPr>
        <p:sp>
          <p:nvSpPr>
            <p:cNvPr id="55" name="Oval 54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4375" name="TextBox 55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sp>
        <p:nvSpPr>
          <p:cNvPr id="14356" name="TextBox 93"/>
          <p:cNvSpPr txBox="1">
            <a:spLocks noChangeArrowheads="1"/>
          </p:cNvSpPr>
          <p:nvPr/>
        </p:nvSpPr>
        <p:spPr bwMode="auto">
          <a:xfrm>
            <a:off x="7380288" y="2276475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1</a:t>
            </a:r>
          </a:p>
        </p:txBody>
      </p:sp>
      <p:cxnSp>
        <p:nvCxnSpPr>
          <p:cNvPr id="14357" name="Straight Connector 96"/>
          <p:cNvCxnSpPr>
            <a:cxnSpLocks noChangeShapeType="1"/>
          </p:cNvCxnSpPr>
          <p:nvPr/>
        </p:nvCxnSpPr>
        <p:spPr bwMode="auto">
          <a:xfrm>
            <a:off x="6804025" y="2349500"/>
            <a:ext cx="647700" cy="647700"/>
          </a:xfrm>
          <a:prstGeom prst="line">
            <a:avLst/>
          </a:prstGeom>
          <a:noFill/>
          <a:ln w="38100" algn="ctr">
            <a:solidFill>
              <a:srgbClr val="00628E"/>
            </a:solidFill>
            <a:round/>
            <a:headEnd/>
            <a:tailEnd/>
          </a:ln>
        </p:spPr>
      </p:cxnSp>
      <p:sp>
        <p:nvSpPr>
          <p:cNvPr id="14358" name="TextBox 99"/>
          <p:cNvSpPr txBox="1">
            <a:spLocks noChangeArrowheads="1"/>
          </p:cNvSpPr>
          <p:nvPr/>
        </p:nvSpPr>
        <p:spPr bwMode="auto">
          <a:xfrm>
            <a:off x="6875463" y="2124075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6</a:t>
            </a:r>
          </a:p>
        </p:txBody>
      </p:sp>
      <p:sp>
        <p:nvSpPr>
          <p:cNvPr id="14359" name="TextBox 72"/>
          <p:cNvSpPr txBox="1">
            <a:spLocks noChangeArrowheads="1"/>
          </p:cNvSpPr>
          <p:nvPr/>
        </p:nvSpPr>
        <p:spPr bwMode="auto">
          <a:xfrm>
            <a:off x="7453313" y="3781425"/>
            <a:ext cx="5032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5</a:t>
            </a:r>
          </a:p>
        </p:txBody>
      </p:sp>
      <p:sp>
        <p:nvSpPr>
          <p:cNvPr id="86" name="TextBox 73"/>
          <p:cNvSpPr txBox="1">
            <a:spLocks noChangeArrowheads="1"/>
          </p:cNvSpPr>
          <p:nvPr/>
        </p:nvSpPr>
        <p:spPr bwMode="auto">
          <a:xfrm>
            <a:off x="6875463" y="3781425"/>
            <a:ext cx="5048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2</a:t>
            </a:r>
          </a:p>
        </p:txBody>
      </p:sp>
      <p:grpSp>
        <p:nvGrpSpPr>
          <p:cNvPr id="21" name="Group 86"/>
          <p:cNvGrpSpPr>
            <a:grpSpLocks/>
          </p:cNvGrpSpPr>
          <p:nvPr/>
        </p:nvGrpSpPr>
        <p:grpSpPr bwMode="auto">
          <a:xfrm>
            <a:off x="827088" y="3932238"/>
            <a:ext cx="1439862" cy="1081087"/>
            <a:chOff x="827088" y="1700213"/>
            <a:chExt cx="1440408" cy="1080715"/>
          </a:xfrm>
        </p:grpSpPr>
        <p:grpSp>
          <p:nvGrpSpPr>
            <p:cNvPr id="22" name="Group 14"/>
            <p:cNvGrpSpPr>
              <a:grpSpLocks/>
            </p:cNvGrpSpPr>
            <p:nvPr/>
          </p:nvGrpSpPr>
          <p:grpSpPr bwMode="auto">
            <a:xfrm>
              <a:off x="827088" y="1700213"/>
              <a:ext cx="431800" cy="433387"/>
              <a:chOff x="1691680" y="2348880"/>
              <a:chExt cx="432048" cy="432048"/>
            </a:xfrm>
          </p:grpSpPr>
          <p:sp>
            <p:nvSpPr>
              <p:cNvPr id="14372" name="Oval 15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4373" name="TextBox 16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  <p:grpSp>
          <p:nvGrpSpPr>
            <p:cNvPr id="23" name="Group 17"/>
            <p:cNvGrpSpPr>
              <a:grpSpLocks/>
            </p:cNvGrpSpPr>
            <p:nvPr/>
          </p:nvGrpSpPr>
          <p:grpSpPr bwMode="auto">
            <a:xfrm>
              <a:off x="1835696" y="2277120"/>
              <a:ext cx="431800" cy="431800"/>
              <a:chOff x="1691680" y="2348880"/>
              <a:chExt cx="432048" cy="432048"/>
            </a:xfrm>
          </p:grpSpPr>
          <p:sp>
            <p:nvSpPr>
              <p:cNvPr id="14370" name="Oval 18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4371" name="TextBox 19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  <p:grpSp>
          <p:nvGrpSpPr>
            <p:cNvPr id="24" name="Group 20"/>
            <p:cNvGrpSpPr>
              <a:grpSpLocks/>
            </p:cNvGrpSpPr>
            <p:nvPr/>
          </p:nvGrpSpPr>
          <p:grpSpPr bwMode="auto">
            <a:xfrm>
              <a:off x="1475656" y="1701056"/>
              <a:ext cx="431800" cy="431800"/>
              <a:chOff x="1691680" y="2348880"/>
              <a:chExt cx="432048" cy="432048"/>
            </a:xfrm>
          </p:grpSpPr>
          <p:sp>
            <p:nvSpPr>
              <p:cNvPr id="14368" name="Oval 21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4369" name="TextBox 22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  <p:grpSp>
          <p:nvGrpSpPr>
            <p:cNvPr id="25" name="Group 26"/>
            <p:cNvGrpSpPr>
              <a:grpSpLocks/>
            </p:cNvGrpSpPr>
            <p:nvPr/>
          </p:nvGrpSpPr>
          <p:grpSpPr bwMode="auto">
            <a:xfrm>
              <a:off x="1115616" y="2349128"/>
              <a:ext cx="431800" cy="431800"/>
              <a:chOff x="1691680" y="2348880"/>
              <a:chExt cx="432048" cy="432048"/>
            </a:xfrm>
          </p:grpSpPr>
          <p:sp>
            <p:nvSpPr>
              <p:cNvPr id="14366" name="Oval 27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4367" name="TextBox 28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9"/>
          <p:cNvSpPr>
            <a:spLocks noChangeArrowheads="1"/>
          </p:cNvSpPr>
          <p:nvPr/>
        </p:nvSpPr>
        <p:spPr bwMode="auto">
          <a:xfrm>
            <a:off x="30051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5123" name="Rectangle 67"/>
          <p:cNvSpPr>
            <a:spLocks noChangeArrowheads="1"/>
          </p:cNvSpPr>
          <p:nvPr/>
        </p:nvSpPr>
        <p:spPr bwMode="auto">
          <a:xfrm>
            <a:off x="3005138" y="836613"/>
            <a:ext cx="2430462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5124" name="Rectangle 62"/>
          <p:cNvSpPr>
            <a:spLocks noChangeArrowheads="1"/>
          </p:cNvSpPr>
          <p:nvPr/>
        </p:nvSpPr>
        <p:spPr bwMode="auto">
          <a:xfrm>
            <a:off x="576263" y="836613"/>
            <a:ext cx="2428875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00113" y="1125538"/>
            <a:ext cx="431800" cy="431800"/>
            <a:chOff x="1691680" y="2348880"/>
            <a:chExt cx="432048" cy="432048"/>
          </a:xfrm>
        </p:grpSpPr>
        <p:sp>
          <p:nvSpPr>
            <p:cNvPr id="5202" name="Oval 4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5203" name="TextBox 5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584325" y="1125538"/>
            <a:ext cx="431800" cy="431800"/>
            <a:chOff x="1691680" y="2348880"/>
            <a:chExt cx="432048" cy="432048"/>
          </a:xfrm>
        </p:grpSpPr>
        <p:sp>
          <p:nvSpPr>
            <p:cNvPr id="5200" name="Oval 12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5201" name="TextBox 13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27088" y="1700213"/>
            <a:ext cx="431800" cy="433387"/>
            <a:chOff x="1691680" y="2348880"/>
            <a:chExt cx="432048" cy="432048"/>
          </a:xfrm>
        </p:grpSpPr>
        <p:sp>
          <p:nvSpPr>
            <p:cNvPr id="5198" name="Oval 15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5199" name="TextBox 16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835150" y="2276475"/>
            <a:ext cx="431800" cy="431800"/>
            <a:chOff x="1691680" y="2348880"/>
            <a:chExt cx="432048" cy="432048"/>
          </a:xfrm>
        </p:grpSpPr>
        <p:sp>
          <p:nvSpPr>
            <p:cNvPr id="5196" name="Oval 18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5197" name="TextBox 19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476375" y="1701800"/>
            <a:ext cx="431800" cy="431800"/>
            <a:chOff x="1691680" y="2348880"/>
            <a:chExt cx="432048" cy="432048"/>
          </a:xfrm>
        </p:grpSpPr>
        <p:sp>
          <p:nvSpPr>
            <p:cNvPr id="5194" name="Oval 21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5195" name="TextBox 22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411413" y="2638425"/>
            <a:ext cx="431800" cy="431800"/>
            <a:chOff x="1691680" y="2348880"/>
            <a:chExt cx="432048" cy="432048"/>
          </a:xfrm>
        </p:grpSpPr>
        <p:sp>
          <p:nvSpPr>
            <p:cNvPr id="5192" name="Oval 24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5193" name="TextBox 25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1116013" y="2349500"/>
            <a:ext cx="431800" cy="431800"/>
            <a:chOff x="1691680" y="2348880"/>
            <a:chExt cx="432048" cy="432048"/>
          </a:xfrm>
        </p:grpSpPr>
        <p:sp>
          <p:nvSpPr>
            <p:cNvPr id="5190" name="Oval 27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5191" name="TextBox 28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3348038" y="2636838"/>
            <a:ext cx="431800" cy="431800"/>
            <a:chOff x="3419872" y="1556792"/>
            <a:chExt cx="432048" cy="432048"/>
          </a:xfrm>
        </p:grpSpPr>
        <p:sp>
          <p:nvSpPr>
            <p:cNvPr id="61" name="Oval 60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5189" name="TextBox 61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sp>
        <p:nvSpPr>
          <p:cNvPr id="5133" name="TextBox 65"/>
          <p:cNvSpPr txBox="1">
            <a:spLocks noChangeArrowheads="1"/>
          </p:cNvSpPr>
          <p:nvPr/>
        </p:nvSpPr>
        <p:spPr bwMode="auto">
          <a:xfrm>
            <a:off x="1277938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Tens</a:t>
            </a:r>
          </a:p>
        </p:txBody>
      </p:sp>
      <p:sp>
        <p:nvSpPr>
          <p:cNvPr id="5134" name="TextBox 66"/>
          <p:cNvSpPr txBox="1">
            <a:spLocks noChangeArrowheads="1"/>
          </p:cNvSpPr>
          <p:nvPr/>
        </p:nvSpPr>
        <p:spPr bwMode="auto">
          <a:xfrm>
            <a:off x="3725863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Ones</a:t>
            </a:r>
          </a:p>
        </p:txBody>
      </p: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4284663" y="2636838"/>
            <a:ext cx="431800" cy="431800"/>
            <a:chOff x="3419872" y="1556792"/>
            <a:chExt cx="432048" cy="432048"/>
          </a:xfrm>
        </p:grpSpPr>
        <p:sp>
          <p:nvSpPr>
            <p:cNvPr id="58" name="Oval 57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5187" name="TextBox 58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2" name="Group 82"/>
          <p:cNvGrpSpPr>
            <a:grpSpLocks/>
          </p:cNvGrpSpPr>
          <p:nvPr/>
        </p:nvGrpSpPr>
        <p:grpSpPr bwMode="auto">
          <a:xfrm>
            <a:off x="6875463" y="2205038"/>
            <a:ext cx="1081087" cy="1016000"/>
            <a:chOff x="6876256" y="2204864"/>
            <a:chExt cx="1080120" cy="1015663"/>
          </a:xfrm>
        </p:grpSpPr>
        <p:sp>
          <p:nvSpPr>
            <p:cNvPr id="5184" name="TextBox 70"/>
            <p:cNvSpPr txBox="1">
              <a:spLocks noChangeArrowheads="1"/>
            </p:cNvSpPr>
            <p:nvPr/>
          </p:nvSpPr>
          <p:spPr bwMode="auto">
            <a:xfrm>
              <a:off x="6876256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5185" name="TextBox 71"/>
            <p:cNvSpPr txBox="1">
              <a:spLocks noChangeArrowheads="1"/>
            </p:cNvSpPr>
            <p:nvPr/>
          </p:nvSpPr>
          <p:spPr bwMode="auto">
            <a:xfrm>
              <a:off x="7452320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2</a:t>
              </a:r>
            </a:p>
          </p:txBody>
        </p:sp>
      </p:grpSp>
      <p:grpSp>
        <p:nvGrpSpPr>
          <p:cNvPr id="13" name="Group 83"/>
          <p:cNvGrpSpPr>
            <a:grpSpLocks/>
          </p:cNvGrpSpPr>
          <p:nvPr/>
        </p:nvGrpSpPr>
        <p:grpSpPr bwMode="auto">
          <a:xfrm>
            <a:off x="6875463" y="2924175"/>
            <a:ext cx="1081087" cy="1016000"/>
            <a:chOff x="6876256" y="2917393"/>
            <a:chExt cx="1080120" cy="1015663"/>
          </a:xfrm>
        </p:grpSpPr>
        <p:sp>
          <p:nvSpPr>
            <p:cNvPr id="5182" name="TextBox 72"/>
            <p:cNvSpPr txBox="1">
              <a:spLocks noChangeArrowheads="1"/>
            </p:cNvSpPr>
            <p:nvPr/>
          </p:nvSpPr>
          <p:spPr bwMode="auto">
            <a:xfrm>
              <a:off x="7452320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5183" name="TextBox 73"/>
            <p:cNvSpPr txBox="1">
              <a:spLocks noChangeArrowheads="1"/>
            </p:cNvSpPr>
            <p:nvPr/>
          </p:nvSpPr>
          <p:spPr bwMode="auto">
            <a:xfrm>
              <a:off x="6876256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4</a:t>
              </a:r>
            </a:p>
          </p:txBody>
        </p:sp>
      </p:grpSp>
      <p:sp>
        <p:nvSpPr>
          <p:cNvPr id="5138" name="TextBox 77"/>
          <p:cNvSpPr txBox="1">
            <a:spLocks noChangeArrowheads="1"/>
          </p:cNvSpPr>
          <p:nvPr/>
        </p:nvSpPr>
        <p:spPr bwMode="auto">
          <a:xfrm>
            <a:off x="6372225" y="2852738"/>
            <a:ext cx="503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-</a:t>
            </a:r>
          </a:p>
        </p:txBody>
      </p:sp>
      <p:sp>
        <p:nvSpPr>
          <p:cNvPr id="5139" name="Rectangle 78"/>
          <p:cNvSpPr>
            <a:spLocks noChangeArrowheads="1"/>
          </p:cNvSpPr>
          <p:nvPr/>
        </p:nvSpPr>
        <p:spPr bwMode="auto">
          <a:xfrm>
            <a:off x="5794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14" name="Group 84"/>
          <p:cNvGrpSpPr>
            <a:grpSpLocks/>
          </p:cNvGrpSpPr>
          <p:nvPr/>
        </p:nvGrpSpPr>
        <p:grpSpPr bwMode="auto">
          <a:xfrm>
            <a:off x="6732588" y="3940175"/>
            <a:ext cx="1295400" cy="720725"/>
            <a:chOff x="6732240" y="3933056"/>
            <a:chExt cx="1296144" cy="720080"/>
          </a:xfrm>
        </p:grpSpPr>
        <p:cxnSp>
          <p:nvCxnSpPr>
            <p:cNvPr id="5180" name="Straight Connector 75"/>
            <p:cNvCxnSpPr>
              <a:cxnSpLocks noChangeShapeType="1"/>
            </p:cNvCxnSpPr>
            <p:nvPr/>
          </p:nvCxnSpPr>
          <p:spPr bwMode="auto">
            <a:xfrm>
              <a:off x="6732240" y="393305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  <p:cxnSp>
          <p:nvCxnSpPr>
            <p:cNvPr id="5181" name="Straight Connector 81"/>
            <p:cNvCxnSpPr>
              <a:cxnSpLocks noChangeShapeType="1"/>
            </p:cNvCxnSpPr>
            <p:nvPr/>
          </p:nvCxnSpPr>
          <p:spPr bwMode="auto">
            <a:xfrm>
              <a:off x="6732240" y="465313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</p:grpSp>
      <p:grpSp>
        <p:nvGrpSpPr>
          <p:cNvPr id="15" name="Group 86"/>
          <p:cNvGrpSpPr>
            <a:grpSpLocks/>
          </p:cNvGrpSpPr>
          <p:nvPr/>
        </p:nvGrpSpPr>
        <p:grpSpPr bwMode="auto">
          <a:xfrm>
            <a:off x="3924300" y="1412875"/>
            <a:ext cx="431800" cy="431800"/>
            <a:chOff x="1691680" y="2348880"/>
            <a:chExt cx="432048" cy="432048"/>
          </a:xfrm>
        </p:grpSpPr>
        <p:sp>
          <p:nvSpPr>
            <p:cNvPr id="5178" name="Oval 87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5179" name="TextBox 88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7380288" y="2276475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1</a:t>
            </a:r>
          </a:p>
        </p:txBody>
      </p:sp>
      <p:cxnSp>
        <p:nvCxnSpPr>
          <p:cNvPr id="97" name="Straight Connector 96"/>
          <p:cNvCxnSpPr>
            <a:cxnSpLocks noChangeShapeType="1"/>
          </p:cNvCxnSpPr>
          <p:nvPr/>
        </p:nvCxnSpPr>
        <p:spPr bwMode="auto">
          <a:xfrm>
            <a:off x="6804025" y="2349500"/>
            <a:ext cx="647700" cy="647700"/>
          </a:xfrm>
          <a:prstGeom prst="line">
            <a:avLst/>
          </a:prstGeom>
          <a:noFill/>
          <a:ln w="38100" algn="ctr">
            <a:solidFill>
              <a:srgbClr val="00628E"/>
            </a:solidFill>
            <a:round/>
            <a:headEnd/>
            <a:tailEnd/>
          </a:ln>
        </p:spPr>
      </p:cxn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6875463" y="2124075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6</a:t>
            </a:r>
          </a:p>
        </p:txBody>
      </p: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2339975" y="2565400"/>
            <a:ext cx="600075" cy="566738"/>
          </a:xfrm>
          <a:prstGeom prst="rect">
            <a:avLst/>
          </a:prstGeom>
          <a:solidFill>
            <a:srgbClr val="C8E2E8"/>
          </a:solidFill>
          <a:ln w="19050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3851275" y="1341438"/>
            <a:ext cx="528638" cy="515937"/>
          </a:xfrm>
          <a:prstGeom prst="rect">
            <a:avLst/>
          </a:prstGeom>
          <a:solidFill>
            <a:srgbClr val="C8E2E8"/>
          </a:solidFill>
          <a:ln w="19050" algn="ctr">
            <a:noFill/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16" name="Group 83"/>
          <p:cNvGrpSpPr>
            <a:grpSpLocks/>
          </p:cNvGrpSpPr>
          <p:nvPr/>
        </p:nvGrpSpPr>
        <p:grpSpPr bwMode="auto">
          <a:xfrm>
            <a:off x="3203575" y="981075"/>
            <a:ext cx="2160588" cy="1800225"/>
            <a:chOff x="3203575" y="981075"/>
            <a:chExt cx="2160588" cy="1800225"/>
          </a:xfrm>
        </p:grpSpPr>
        <p:grpSp>
          <p:nvGrpSpPr>
            <p:cNvPr id="17" name="Group 10"/>
            <p:cNvGrpSpPr>
              <a:grpSpLocks/>
            </p:cNvGrpSpPr>
            <p:nvPr/>
          </p:nvGrpSpPr>
          <p:grpSpPr bwMode="auto">
            <a:xfrm>
              <a:off x="4500563" y="1484313"/>
              <a:ext cx="431800" cy="431800"/>
              <a:chOff x="3419872" y="1556792"/>
              <a:chExt cx="432048" cy="432048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5177" name="TextBox 9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8" name="Group 29"/>
            <p:cNvGrpSpPr>
              <a:grpSpLocks/>
            </p:cNvGrpSpPr>
            <p:nvPr/>
          </p:nvGrpSpPr>
          <p:grpSpPr bwMode="auto">
            <a:xfrm>
              <a:off x="3419475" y="1557338"/>
              <a:ext cx="431800" cy="431800"/>
              <a:chOff x="3419872" y="1556792"/>
              <a:chExt cx="432048" cy="432048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5175" name="TextBox 3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9" name="Group 32"/>
            <p:cNvGrpSpPr>
              <a:grpSpLocks/>
            </p:cNvGrpSpPr>
            <p:nvPr/>
          </p:nvGrpSpPr>
          <p:grpSpPr bwMode="auto">
            <a:xfrm>
              <a:off x="4356100" y="2060575"/>
              <a:ext cx="431800" cy="431800"/>
              <a:chOff x="3419872" y="1556792"/>
              <a:chExt cx="432048" cy="432048"/>
            </a:xfrm>
          </p:grpSpPr>
          <p:sp>
            <p:nvSpPr>
              <p:cNvPr id="34" name="Oval 33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5173" name="TextBox 34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0" name="Group 35"/>
            <p:cNvGrpSpPr>
              <a:grpSpLocks/>
            </p:cNvGrpSpPr>
            <p:nvPr/>
          </p:nvGrpSpPr>
          <p:grpSpPr bwMode="auto">
            <a:xfrm>
              <a:off x="4859338" y="2349500"/>
              <a:ext cx="433387" cy="431800"/>
              <a:chOff x="3419872" y="1556792"/>
              <a:chExt cx="432048" cy="432048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5171" name="TextBox 37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1" name="Group 38"/>
            <p:cNvGrpSpPr>
              <a:grpSpLocks/>
            </p:cNvGrpSpPr>
            <p:nvPr/>
          </p:nvGrpSpPr>
          <p:grpSpPr bwMode="auto">
            <a:xfrm>
              <a:off x="3708400" y="2133600"/>
              <a:ext cx="431800" cy="431800"/>
              <a:chOff x="3419872" y="1556792"/>
              <a:chExt cx="432048" cy="432048"/>
            </a:xfrm>
          </p:grpSpPr>
          <p:sp>
            <p:nvSpPr>
              <p:cNvPr id="40" name="Oval 39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5169" name="TextBox 40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2" name="Group 41"/>
            <p:cNvGrpSpPr>
              <a:grpSpLocks/>
            </p:cNvGrpSpPr>
            <p:nvPr/>
          </p:nvGrpSpPr>
          <p:grpSpPr bwMode="auto">
            <a:xfrm>
              <a:off x="4427538" y="981075"/>
              <a:ext cx="431800" cy="431800"/>
              <a:chOff x="3419872" y="1556792"/>
              <a:chExt cx="432048" cy="432048"/>
            </a:xfrm>
          </p:grpSpPr>
          <p:sp>
            <p:nvSpPr>
              <p:cNvPr id="43" name="Oval 42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5167" name="TextBox 43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3" name="Group 44"/>
            <p:cNvGrpSpPr>
              <a:grpSpLocks/>
            </p:cNvGrpSpPr>
            <p:nvPr/>
          </p:nvGrpSpPr>
          <p:grpSpPr bwMode="auto">
            <a:xfrm>
              <a:off x="3203575" y="981075"/>
              <a:ext cx="431800" cy="431800"/>
              <a:chOff x="3419872" y="1556792"/>
              <a:chExt cx="432048" cy="432048"/>
            </a:xfrm>
          </p:grpSpPr>
          <p:sp>
            <p:nvSpPr>
              <p:cNvPr id="46" name="Oval 45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5165" name="TextBox 46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4" name="Group 47"/>
            <p:cNvGrpSpPr>
              <a:grpSpLocks/>
            </p:cNvGrpSpPr>
            <p:nvPr/>
          </p:nvGrpSpPr>
          <p:grpSpPr bwMode="auto">
            <a:xfrm>
              <a:off x="3851275" y="1052513"/>
              <a:ext cx="433388" cy="431800"/>
              <a:chOff x="3419872" y="1556792"/>
              <a:chExt cx="432048" cy="432048"/>
            </a:xfrm>
          </p:grpSpPr>
          <p:sp>
            <p:nvSpPr>
              <p:cNvPr id="49" name="Oval 48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5163" name="TextBox 49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5" name="Group 50"/>
            <p:cNvGrpSpPr>
              <a:grpSpLocks/>
            </p:cNvGrpSpPr>
            <p:nvPr/>
          </p:nvGrpSpPr>
          <p:grpSpPr bwMode="auto">
            <a:xfrm>
              <a:off x="3995738" y="1557338"/>
              <a:ext cx="431800" cy="431800"/>
              <a:chOff x="3419872" y="1556792"/>
              <a:chExt cx="432048" cy="432048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5161" name="TextBox 52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6" name="Group 53"/>
            <p:cNvGrpSpPr>
              <a:grpSpLocks/>
            </p:cNvGrpSpPr>
            <p:nvPr/>
          </p:nvGrpSpPr>
          <p:grpSpPr bwMode="auto">
            <a:xfrm>
              <a:off x="4932363" y="1125538"/>
              <a:ext cx="431800" cy="431800"/>
              <a:chOff x="3419872" y="1556792"/>
              <a:chExt cx="432048" cy="432048"/>
            </a:xfrm>
          </p:grpSpPr>
          <p:sp>
            <p:nvSpPr>
              <p:cNvPr id="55" name="Oval 54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5159" name="TextBox 55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00" grpId="0"/>
      <p:bldP spid="85" grpId="0" animBg="1"/>
      <p:bldP spid="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9"/>
          <p:cNvSpPr>
            <a:spLocks noChangeArrowheads="1"/>
          </p:cNvSpPr>
          <p:nvPr/>
        </p:nvSpPr>
        <p:spPr bwMode="auto">
          <a:xfrm>
            <a:off x="30051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6147" name="Rectangle 67"/>
          <p:cNvSpPr>
            <a:spLocks noChangeArrowheads="1"/>
          </p:cNvSpPr>
          <p:nvPr/>
        </p:nvSpPr>
        <p:spPr bwMode="auto">
          <a:xfrm>
            <a:off x="3005138" y="836613"/>
            <a:ext cx="2430462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6148" name="Rectangle 62"/>
          <p:cNvSpPr>
            <a:spLocks noChangeArrowheads="1"/>
          </p:cNvSpPr>
          <p:nvPr/>
        </p:nvSpPr>
        <p:spPr bwMode="auto">
          <a:xfrm>
            <a:off x="576263" y="836613"/>
            <a:ext cx="2428875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00113" y="1125538"/>
            <a:ext cx="431800" cy="431800"/>
            <a:chOff x="1691680" y="2348880"/>
            <a:chExt cx="432048" cy="432048"/>
          </a:xfrm>
        </p:grpSpPr>
        <p:sp>
          <p:nvSpPr>
            <p:cNvPr id="6218" name="Oval 4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6219" name="TextBox 5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584325" y="1125538"/>
            <a:ext cx="431800" cy="431800"/>
            <a:chOff x="1691680" y="2348880"/>
            <a:chExt cx="432048" cy="432048"/>
          </a:xfrm>
        </p:grpSpPr>
        <p:sp>
          <p:nvSpPr>
            <p:cNvPr id="6216" name="Oval 12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6217" name="TextBox 13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27088" y="1700213"/>
            <a:ext cx="431800" cy="433387"/>
            <a:chOff x="1691680" y="2348880"/>
            <a:chExt cx="432048" cy="432048"/>
          </a:xfrm>
        </p:grpSpPr>
        <p:sp>
          <p:nvSpPr>
            <p:cNvPr id="6214" name="Oval 15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6215" name="TextBox 16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835150" y="2276475"/>
            <a:ext cx="431800" cy="431800"/>
            <a:chOff x="1691680" y="2348880"/>
            <a:chExt cx="432048" cy="432048"/>
          </a:xfrm>
        </p:grpSpPr>
        <p:sp>
          <p:nvSpPr>
            <p:cNvPr id="6212" name="Oval 18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6213" name="TextBox 19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476375" y="1701800"/>
            <a:ext cx="431800" cy="431800"/>
            <a:chOff x="1691680" y="2348880"/>
            <a:chExt cx="432048" cy="432048"/>
          </a:xfrm>
        </p:grpSpPr>
        <p:sp>
          <p:nvSpPr>
            <p:cNvPr id="6210" name="Oval 21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6211" name="TextBox 22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116013" y="2349500"/>
            <a:ext cx="431800" cy="431800"/>
            <a:chOff x="1691680" y="2348880"/>
            <a:chExt cx="432048" cy="432048"/>
          </a:xfrm>
        </p:grpSpPr>
        <p:sp>
          <p:nvSpPr>
            <p:cNvPr id="6208" name="Oval 27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6209" name="TextBox 28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sp>
        <p:nvSpPr>
          <p:cNvPr id="6155" name="TextBox 65"/>
          <p:cNvSpPr txBox="1">
            <a:spLocks noChangeArrowheads="1"/>
          </p:cNvSpPr>
          <p:nvPr/>
        </p:nvSpPr>
        <p:spPr bwMode="auto">
          <a:xfrm>
            <a:off x="1277938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Tens</a:t>
            </a:r>
          </a:p>
        </p:txBody>
      </p:sp>
      <p:sp>
        <p:nvSpPr>
          <p:cNvPr id="6156" name="TextBox 66"/>
          <p:cNvSpPr txBox="1">
            <a:spLocks noChangeArrowheads="1"/>
          </p:cNvSpPr>
          <p:nvPr/>
        </p:nvSpPr>
        <p:spPr bwMode="auto">
          <a:xfrm>
            <a:off x="3725863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Ones</a:t>
            </a:r>
          </a:p>
        </p:txBody>
      </p: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6875463" y="2205038"/>
            <a:ext cx="1081087" cy="1016000"/>
            <a:chOff x="6876256" y="2204864"/>
            <a:chExt cx="1080120" cy="1015663"/>
          </a:xfrm>
        </p:grpSpPr>
        <p:sp>
          <p:nvSpPr>
            <p:cNvPr id="6206" name="TextBox 70"/>
            <p:cNvSpPr txBox="1">
              <a:spLocks noChangeArrowheads="1"/>
            </p:cNvSpPr>
            <p:nvPr/>
          </p:nvSpPr>
          <p:spPr bwMode="auto">
            <a:xfrm>
              <a:off x="6876256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6207" name="TextBox 71"/>
            <p:cNvSpPr txBox="1">
              <a:spLocks noChangeArrowheads="1"/>
            </p:cNvSpPr>
            <p:nvPr/>
          </p:nvSpPr>
          <p:spPr bwMode="auto">
            <a:xfrm>
              <a:off x="7452320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2</a:t>
              </a:r>
            </a:p>
          </p:txBody>
        </p:sp>
      </p:grp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6875463" y="2924175"/>
            <a:ext cx="1081087" cy="1016000"/>
            <a:chOff x="6876256" y="2917393"/>
            <a:chExt cx="1080120" cy="1015663"/>
          </a:xfrm>
        </p:grpSpPr>
        <p:sp>
          <p:nvSpPr>
            <p:cNvPr id="6204" name="TextBox 72"/>
            <p:cNvSpPr txBox="1">
              <a:spLocks noChangeArrowheads="1"/>
            </p:cNvSpPr>
            <p:nvPr/>
          </p:nvSpPr>
          <p:spPr bwMode="auto">
            <a:xfrm>
              <a:off x="7452320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6205" name="TextBox 73"/>
            <p:cNvSpPr txBox="1">
              <a:spLocks noChangeArrowheads="1"/>
            </p:cNvSpPr>
            <p:nvPr/>
          </p:nvSpPr>
          <p:spPr bwMode="auto">
            <a:xfrm>
              <a:off x="6876256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4</a:t>
              </a:r>
            </a:p>
          </p:txBody>
        </p:sp>
      </p:grpSp>
      <p:sp>
        <p:nvSpPr>
          <p:cNvPr id="6159" name="TextBox 77"/>
          <p:cNvSpPr txBox="1">
            <a:spLocks noChangeArrowheads="1"/>
          </p:cNvSpPr>
          <p:nvPr/>
        </p:nvSpPr>
        <p:spPr bwMode="auto">
          <a:xfrm>
            <a:off x="6372225" y="2852738"/>
            <a:ext cx="503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-</a:t>
            </a:r>
          </a:p>
        </p:txBody>
      </p:sp>
      <p:sp>
        <p:nvSpPr>
          <p:cNvPr id="6160" name="Rectangle 78"/>
          <p:cNvSpPr>
            <a:spLocks noChangeArrowheads="1"/>
          </p:cNvSpPr>
          <p:nvPr/>
        </p:nvSpPr>
        <p:spPr bwMode="auto">
          <a:xfrm>
            <a:off x="5794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11" name="Group 84"/>
          <p:cNvGrpSpPr>
            <a:grpSpLocks/>
          </p:cNvGrpSpPr>
          <p:nvPr/>
        </p:nvGrpSpPr>
        <p:grpSpPr bwMode="auto">
          <a:xfrm>
            <a:off x="6732588" y="3940175"/>
            <a:ext cx="1295400" cy="720725"/>
            <a:chOff x="6732240" y="3933056"/>
            <a:chExt cx="1296144" cy="720080"/>
          </a:xfrm>
        </p:grpSpPr>
        <p:cxnSp>
          <p:nvCxnSpPr>
            <p:cNvPr id="6202" name="Straight Connector 75"/>
            <p:cNvCxnSpPr>
              <a:cxnSpLocks noChangeShapeType="1"/>
            </p:cNvCxnSpPr>
            <p:nvPr/>
          </p:nvCxnSpPr>
          <p:spPr bwMode="auto">
            <a:xfrm>
              <a:off x="6732240" y="393305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  <p:cxnSp>
          <p:nvCxnSpPr>
            <p:cNvPr id="6203" name="Straight Connector 81"/>
            <p:cNvCxnSpPr>
              <a:cxnSpLocks noChangeShapeType="1"/>
            </p:cNvCxnSpPr>
            <p:nvPr/>
          </p:nvCxnSpPr>
          <p:spPr bwMode="auto">
            <a:xfrm>
              <a:off x="6732240" y="465313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4500563" y="1484313"/>
            <a:ext cx="431800" cy="431800"/>
            <a:chOff x="3419872" y="1556792"/>
            <a:chExt cx="432048" cy="432048"/>
          </a:xfrm>
        </p:grpSpPr>
        <p:sp>
          <p:nvSpPr>
            <p:cNvPr id="9" name="Oval 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6201" name="TextBox 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4427538" y="981075"/>
            <a:ext cx="431800" cy="431800"/>
            <a:chOff x="3419872" y="1556792"/>
            <a:chExt cx="432048" cy="432048"/>
          </a:xfrm>
        </p:grpSpPr>
        <p:sp>
          <p:nvSpPr>
            <p:cNvPr id="43" name="Oval 42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6199" name="TextBox 43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4" name="Group 44"/>
          <p:cNvGrpSpPr>
            <a:grpSpLocks/>
          </p:cNvGrpSpPr>
          <p:nvPr/>
        </p:nvGrpSpPr>
        <p:grpSpPr bwMode="auto">
          <a:xfrm>
            <a:off x="3203575" y="981075"/>
            <a:ext cx="431800" cy="431800"/>
            <a:chOff x="3419872" y="1556792"/>
            <a:chExt cx="432048" cy="432048"/>
          </a:xfrm>
        </p:grpSpPr>
        <p:sp>
          <p:nvSpPr>
            <p:cNvPr id="46" name="Oval 45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6197" name="TextBox 46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5" name="Group 47"/>
          <p:cNvGrpSpPr>
            <a:grpSpLocks/>
          </p:cNvGrpSpPr>
          <p:nvPr/>
        </p:nvGrpSpPr>
        <p:grpSpPr bwMode="auto">
          <a:xfrm>
            <a:off x="3851275" y="1052513"/>
            <a:ext cx="433388" cy="431800"/>
            <a:chOff x="3419872" y="1556792"/>
            <a:chExt cx="432048" cy="432048"/>
          </a:xfrm>
        </p:grpSpPr>
        <p:sp>
          <p:nvSpPr>
            <p:cNvPr id="49" name="Oval 4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6195" name="TextBox 4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6" name="Group 83"/>
          <p:cNvGrpSpPr>
            <a:grpSpLocks/>
          </p:cNvGrpSpPr>
          <p:nvPr/>
        </p:nvGrpSpPr>
        <p:grpSpPr bwMode="auto">
          <a:xfrm>
            <a:off x="3348038" y="1917700"/>
            <a:ext cx="1944687" cy="1511300"/>
            <a:chOff x="3348038" y="1557338"/>
            <a:chExt cx="1944687" cy="1511300"/>
          </a:xfrm>
        </p:grpSpPr>
        <p:grpSp>
          <p:nvGrpSpPr>
            <p:cNvPr id="17" name="Group 59"/>
            <p:cNvGrpSpPr>
              <a:grpSpLocks/>
            </p:cNvGrpSpPr>
            <p:nvPr/>
          </p:nvGrpSpPr>
          <p:grpSpPr bwMode="auto">
            <a:xfrm>
              <a:off x="3348038" y="2636838"/>
              <a:ext cx="431800" cy="431800"/>
              <a:chOff x="3419872" y="1556792"/>
              <a:chExt cx="432048" cy="432048"/>
            </a:xfrm>
          </p:grpSpPr>
          <p:sp>
            <p:nvSpPr>
              <p:cNvPr id="61" name="Oval 6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6193" name="TextBox 6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8" name="Group 56"/>
            <p:cNvGrpSpPr>
              <a:grpSpLocks/>
            </p:cNvGrpSpPr>
            <p:nvPr/>
          </p:nvGrpSpPr>
          <p:grpSpPr bwMode="auto">
            <a:xfrm>
              <a:off x="4284663" y="2636838"/>
              <a:ext cx="431800" cy="431800"/>
              <a:chOff x="3419872" y="1556792"/>
              <a:chExt cx="432048" cy="432048"/>
            </a:xfrm>
          </p:grpSpPr>
          <p:sp>
            <p:nvSpPr>
              <p:cNvPr id="58" name="Oval 57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6191" name="TextBox 58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9" name="Group 29"/>
            <p:cNvGrpSpPr>
              <a:grpSpLocks/>
            </p:cNvGrpSpPr>
            <p:nvPr/>
          </p:nvGrpSpPr>
          <p:grpSpPr bwMode="auto">
            <a:xfrm>
              <a:off x="3419475" y="1557338"/>
              <a:ext cx="431800" cy="431800"/>
              <a:chOff x="3419872" y="1556792"/>
              <a:chExt cx="432048" cy="432048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6189" name="TextBox 3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0" name="Group 32"/>
            <p:cNvGrpSpPr>
              <a:grpSpLocks/>
            </p:cNvGrpSpPr>
            <p:nvPr/>
          </p:nvGrpSpPr>
          <p:grpSpPr bwMode="auto">
            <a:xfrm>
              <a:off x="4356100" y="2060575"/>
              <a:ext cx="431800" cy="431800"/>
              <a:chOff x="3419872" y="1556792"/>
              <a:chExt cx="432048" cy="432048"/>
            </a:xfrm>
          </p:grpSpPr>
          <p:sp>
            <p:nvSpPr>
              <p:cNvPr id="34" name="Oval 33"/>
              <p:cNvSpPr/>
              <p:nvPr/>
            </p:nvSpPr>
            <p:spPr bwMode="auto">
              <a:xfrm>
                <a:off x="3419872" y="1556793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6187" name="TextBox 34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1" name="Group 35"/>
            <p:cNvGrpSpPr>
              <a:grpSpLocks/>
            </p:cNvGrpSpPr>
            <p:nvPr/>
          </p:nvGrpSpPr>
          <p:grpSpPr bwMode="auto">
            <a:xfrm>
              <a:off x="4859338" y="2349500"/>
              <a:ext cx="433387" cy="431800"/>
              <a:chOff x="3419872" y="1556792"/>
              <a:chExt cx="432048" cy="432048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3419872" y="1556793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6185" name="TextBox 37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2" name="Group 38"/>
            <p:cNvGrpSpPr>
              <a:grpSpLocks/>
            </p:cNvGrpSpPr>
            <p:nvPr/>
          </p:nvGrpSpPr>
          <p:grpSpPr bwMode="auto">
            <a:xfrm>
              <a:off x="3708400" y="2133600"/>
              <a:ext cx="431800" cy="431800"/>
              <a:chOff x="3419872" y="1556792"/>
              <a:chExt cx="432048" cy="432048"/>
            </a:xfrm>
          </p:grpSpPr>
          <p:sp>
            <p:nvSpPr>
              <p:cNvPr id="40" name="Oval 39"/>
              <p:cNvSpPr/>
              <p:nvPr/>
            </p:nvSpPr>
            <p:spPr bwMode="auto">
              <a:xfrm>
                <a:off x="3419872" y="1556793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6183" name="TextBox 40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3" name="Group 50"/>
            <p:cNvGrpSpPr>
              <a:grpSpLocks/>
            </p:cNvGrpSpPr>
            <p:nvPr/>
          </p:nvGrpSpPr>
          <p:grpSpPr bwMode="auto">
            <a:xfrm>
              <a:off x="3995738" y="1557338"/>
              <a:ext cx="431800" cy="431800"/>
              <a:chOff x="3419872" y="1556792"/>
              <a:chExt cx="432048" cy="432048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6181" name="TextBox 52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</p:grpSp>
      <p:grpSp>
        <p:nvGrpSpPr>
          <p:cNvPr id="24" name="Group 53"/>
          <p:cNvGrpSpPr>
            <a:grpSpLocks/>
          </p:cNvGrpSpPr>
          <p:nvPr/>
        </p:nvGrpSpPr>
        <p:grpSpPr bwMode="auto">
          <a:xfrm>
            <a:off x="4932363" y="1125538"/>
            <a:ext cx="431800" cy="431800"/>
            <a:chOff x="3419872" y="1556792"/>
            <a:chExt cx="432048" cy="432048"/>
          </a:xfrm>
        </p:grpSpPr>
        <p:sp>
          <p:nvSpPr>
            <p:cNvPr id="55" name="Oval 54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6172" name="TextBox 55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sp>
        <p:nvSpPr>
          <p:cNvPr id="6168" name="TextBox 93"/>
          <p:cNvSpPr txBox="1">
            <a:spLocks noChangeArrowheads="1"/>
          </p:cNvSpPr>
          <p:nvPr/>
        </p:nvSpPr>
        <p:spPr bwMode="auto">
          <a:xfrm>
            <a:off x="7380288" y="2276475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1</a:t>
            </a:r>
          </a:p>
        </p:txBody>
      </p:sp>
      <p:cxnSp>
        <p:nvCxnSpPr>
          <p:cNvPr id="6169" name="Straight Connector 96"/>
          <p:cNvCxnSpPr>
            <a:cxnSpLocks noChangeShapeType="1"/>
          </p:cNvCxnSpPr>
          <p:nvPr/>
        </p:nvCxnSpPr>
        <p:spPr bwMode="auto">
          <a:xfrm>
            <a:off x="6804025" y="2349500"/>
            <a:ext cx="647700" cy="647700"/>
          </a:xfrm>
          <a:prstGeom prst="line">
            <a:avLst/>
          </a:prstGeom>
          <a:noFill/>
          <a:ln w="38100" algn="ctr">
            <a:solidFill>
              <a:srgbClr val="00628E"/>
            </a:solidFill>
            <a:round/>
            <a:headEnd/>
            <a:tailEnd/>
          </a:ln>
        </p:spPr>
      </p:cxnSp>
      <p:sp>
        <p:nvSpPr>
          <p:cNvPr id="6170" name="TextBox 99"/>
          <p:cNvSpPr txBox="1">
            <a:spLocks noChangeArrowheads="1"/>
          </p:cNvSpPr>
          <p:nvPr/>
        </p:nvSpPr>
        <p:spPr bwMode="auto">
          <a:xfrm>
            <a:off x="6875463" y="2124075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9"/>
          <p:cNvSpPr>
            <a:spLocks noChangeArrowheads="1"/>
          </p:cNvSpPr>
          <p:nvPr/>
        </p:nvSpPr>
        <p:spPr bwMode="auto">
          <a:xfrm>
            <a:off x="30051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7171" name="Rectangle 67"/>
          <p:cNvSpPr>
            <a:spLocks noChangeArrowheads="1"/>
          </p:cNvSpPr>
          <p:nvPr/>
        </p:nvSpPr>
        <p:spPr bwMode="auto">
          <a:xfrm>
            <a:off x="3005138" y="836613"/>
            <a:ext cx="2430462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7172" name="Rectangle 62"/>
          <p:cNvSpPr>
            <a:spLocks noChangeArrowheads="1"/>
          </p:cNvSpPr>
          <p:nvPr/>
        </p:nvSpPr>
        <p:spPr bwMode="auto">
          <a:xfrm>
            <a:off x="576263" y="836613"/>
            <a:ext cx="2428875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00113" y="1125538"/>
            <a:ext cx="431800" cy="431800"/>
            <a:chOff x="1691680" y="2348880"/>
            <a:chExt cx="432048" cy="432048"/>
          </a:xfrm>
        </p:grpSpPr>
        <p:sp>
          <p:nvSpPr>
            <p:cNvPr id="7242" name="Oval 4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7243" name="TextBox 5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584325" y="1125538"/>
            <a:ext cx="431800" cy="431800"/>
            <a:chOff x="1691680" y="2348880"/>
            <a:chExt cx="432048" cy="432048"/>
          </a:xfrm>
        </p:grpSpPr>
        <p:sp>
          <p:nvSpPr>
            <p:cNvPr id="7240" name="Oval 12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7241" name="TextBox 13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27088" y="1700213"/>
            <a:ext cx="431800" cy="433387"/>
            <a:chOff x="1691680" y="2348880"/>
            <a:chExt cx="432048" cy="432048"/>
          </a:xfrm>
        </p:grpSpPr>
        <p:sp>
          <p:nvSpPr>
            <p:cNvPr id="7238" name="Oval 15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7239" name="TextBox 16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835150" y="2276475"/>
            <a:ext cx="431800" cy="431800"/>
            <a:chOff x="1691680" y="2348880"/>
            <a:chExt cx="432048" cy="432048"/>
          </a:xfrm>
        </p:grpSpPr>
        <p:sp>
          <p:nvSpPr>
            <p:cNvPr id="7236" name="Oval 18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7237" name="TextBox 19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476375" y="1701800"/>
            <a:ext cx="431800" cy="431800"/>
            <a:chOff x="1691680" y="2348880"/>
            <a:chExt cx="432048" cy="432048"/>
          </a:xfrm>
        </p:grpSpPr>
        <p:sp>
          <p:nvSpPr>
            <p:cNvPr id="7234" name="Oval 21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7235" name="TextBox 22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116013" y="2349500"/>
            <a:ext cx="431800" cy="431800"/>
            <a:chOff x="1691680" y="2348880"/>
            <a:chExt cx="432048" cy="432048"/>
          </a:xfrm>
        </p:grpSpPr>
        <p:sp>
          <p:nvSpPr>
            <p:cNvPr id="7232" name="Oval 27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7233" name="TextBox 28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sp>
        <p:nvSpPr>
          <p:cNvPr id="7179" name="TextBox 65"/>
          <p:cNvSpPr txBox="1">
            <a:spLocks noChangeArrowheads="1"/>
          </p:cNvSpPr>
          <p:nvPr/>
        </p:nvSpPr>
        <p:spPr bwMode="auto">
          <a:xfrm>
            <a:off x="1277938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Tens</a:t>
            </a:r>
          </a:p>
        </p:txBody>
      </p:sp>
      <p:sp>
        <p:nvSpPr>
          <p:cNvPr id="7180" name="TextBox 66"/>
          <p:cNvSpPr txBox="1">
            <a:spLocks noChangeArrowheads="1"/>
          </p:cNvSpPr>
          <p:nvPr/>
        </p:nvSpPr>
        <p:spPr bwMode="auto">
          <a:xfrm>
            <a:off x="3725863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Ones</a:t>
            </a:r>
          </a:p>
        </p:txBody>
      </p: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6875463" y="2205038"/>
            <a:ext cx="1081087" cy="1016000"/>
            <a:chOff x="6876256" y="2204864"/>
            <a:chExt cx="1080120" cy="1015663"/>
          </a:xfrm>
        </p:grpSpPr>
        <p:sp>
          <p:nvSpPr>
            <p:cNvPr id="7230" name="TextBox 70"/>
            <p:cNvSpPr txBox="1">
              <a:spLocks noChangeArrowheads="1"/>
            </p:cNvSpPr>
            <p:nvPr/>
          </p:nvSpPr>
          <p:spPr bwMode="auto">
            <a:xfrm>
              <a:off x="6876256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7231" name="TextBox 71"/>
            <p:cNvSpPr txBox="1">
              <a:spLocks noChangeArrowheads="1"/>
            </p:cNvSpPr>
            <p:nvPr/>
          </p:nvSpPr>
          <p:spPr bwMode="auto">
            <a:xfrm>
              <a:off x="7452320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2</a:t>
              </a:r>
            </a:p>
          </p:txBody>
        </p:sp>
      </p:grp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6875463" y="2924175"/>
            <a:ext cx="1081087" cy="1016000"/>
            <a:chOff x="6876256" y="2917393"/>
            <a:chExt cx="1080120" cy="1015663"/>
          </a:xfrm>
        </p:grpSpPr>
        <p:sp>
          <p:nvSpPr>
            <p:cNvPr id="7228" name="TextBox 72"/>
            <p:cNvSpPr txBox="1">
              <a:spLocks noChangeArrowheads="1"/>
            </p:cNvSpPr>
            <p:nvPr/>
          </p:nvSpPr>
          <p:spPr bwMode="auto">
            <a:xfrm>
              <a:off x="7452320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7229" name="TextBox 73"/>
            <p:cNvSpPr txBox="1">
              <a:spLocks noChangeArrowheads="1"/>
            </p:cNvSpPr>
            <p:nvPr/>
          </p:nvSpPr>
          <p:spPr bwMode="auto">
            <a:xfrm>
              <a:off x="6876256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4</a:t>
              </a:r>
            </a:p>
          </p:txBody>
        </p:sp>
      </p:grpSp>
      <p:sp>
        <p:nvSpPr>
          <p:cNvPr id="7183" name="TextBox 77"/>
          <p:cNvSpPr txBox="1">
            <a:spLocks noChangeArrowheads="1"/>
          </p:cNvSpPr>
          <p:nvPr/>
        </p:nvSpPr>
        <p:spPr bwMode="auto">
          <a:xfrm>
            <a:off x="6372225" y="2852738"/>
            <a:ext cx="503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-</a:t>
            </a:r>
          </a:p>
        </p:txBody>
      </p:sp>
      <p:sp>
        <p:nvSpPr>
          <p:cNvPr id="7184" name="Rectangle 78"/>
          <p:cNvSpPr>
            <a:spLocks noChangeArrowheads="1"/>
          </p:cNvSpPr>
          <p:nvPr/>
        </p:nvSpPr>
        <p:spPr bwMode="auto">
          <a:xfrm>
            <a:off x="5794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11" name="Group 84"/>
          <p:cNvGrpSpPr>
            <a:grpSpLocks/>
          </p:cNvGrpSpPr>
          <p:nvPr/>
        </p:nvGrpSpPr>
        <p:grpSpPr bwMode="auto">
          <a:xfrm>
            <a:off x="6732588" y="3940175"/>
            <a:ext cx="1295400" cy="720725"/>
            <a:chOff x="6732240" y="3933056"/>
            <a:chExt cx="1296144" cy="720080"/>
          </a:xfrm>
        </p:grpSpPr>
        <p:cxnSp>
          <p:nvCxnSpPr>
            <p:cNvPr id="7226" name="Straight Connector 75"/>
            <p:cNvCxnSpPr>
              <a:cxnSpLocks noChangeShapeType="1"/>
            </p:cNvCxnSpPr>
            <p:nvPr/>
          </p:nvCxnSpPr>
          <p:spPr bwMode="auto">
            <a:xfrm>
              <a:off x="6732240" y="393305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  <p:cxnSp>
          <p:nvCxnSpPr>
            <p:cNvPr id="7227" name="Straight Connector 81"/>
            <p:cNvCxnSpPr>
              <a:cxnSpLocks noChangeShapeType="1"/>
            </p:cNvCxnSpPr>
            <p:nvPr/>
          </p:nvCxnSpPr>
          <p:spPr bwMode="auto">
            <a:xfrm>
              <a:off x="6732240" y="465313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4500563" y="1484313"/>
            <a:ext cx="431800" cy="431800"/>
            <a:chOff x="3419872" y="1556792"/>
            <a:chExt cx="432048" cy="432048"/>
          </a:xfrm>
        </p:grpSpPr>
        <p:sp>
          <p:nvSpPr>
            <p:cNvPr id="9" name="Oval 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7225" name="TextBox 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4427538" y="981075"/>
            <a:ext cx="431800" cy="431800"/>
            <a:chOff x="3419872" y="1556792"/>
            <a:chExt cx="432048" cy="432048"/>
          </a:xfrm>
        </p:grpSpPr>
        <p:sp>
          <p:nvSpPr>
            <p:cNvPr id="43" name="Oval 42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7223" name="TextBox 43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4" name="Group 44"/>
          <p:cNvGrpSpPr>
            <a:grpSpLocks/>
          </p:cNvGrpSpPr>
          <p:nvPr/>
        </p:nvGrpSpPr>
        <p:grpSpPr bwMode="auto">
          <a:xfrm>
            <a:off x="3203575" y="981075"/>
            <a:ext cx="431800" cy="431800"/>
            <a:chOff x="3419872" y="1556792"/>
            <a:chExt cx="432048" cy="432048"/>
          </a:xfrm>
        </p:grpSpPr>
        <p:sp>
          <p:nvSpPr>
            <p:cNvPr id="46" name="Oval 45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7221" name="TextBox 46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5" name="Group 47"/>
          <p:cNvGrpSpPr>
            <a:grpSpLocks/>
          </p:cNvGrpSpPr>
          <p:nvPr/>
        </p:nvGrpSpPr>
        <p:grpSpPr bwMode="auto">
          <a:xfrm>
            <a:off x="3851275" y="1052513"/>
            <a:ext cx="433388" cy="431800"/>
            <a:chOff x="3419872" y="1556792"/>
            <a:chExt cx="432048" cy="432048"/>
          </a:xfrm>
        </p:grpSpPr>
        <p:sp>
          <p:nvSpPr>
            <p:cNvPr id="49" name="Oval 4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7219" name="TextBox 4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6" name="Group 83"/>
          <p:cNvGrpSpPr>
            <a:grpSpLocks/>
          </p:cNvGrpSpPr>
          <p:nvPr/>
        </p:nvGrpSpPr>
        <p:grpSpPr bwMode="auto">
          <a:xfrm>
            <a:off x="3348038" y="2278063"/>
            <a:ext cx="1944687" cy="1511300"/>
            <a:chOff x="3348038" y="1557338"/>
            <a:chExt cx="1944687" cy="1511300"/>
          </a:xfrm>
        </p:grpSpPr>
        <p:grpSp>
          <p:nvGrpSpPr>
            <p:cNvPr id="17" name="Group 59"/>
            <p:cNvGrpSpPr>
              <a:grpSpLocks/>
            </p:cNvGrpSpPr>
            <p:nvPr/>
          </p:nvGrpSpPr>
          <p:grpSpPr bwMode="auto">
            <a:xfrm>
              <a:off x="3348038" y="2636838"/>
              <a:ext cx="431800" cy="431800"/>
              <a:chOff x="3419872" y="1556792"/>
              <a:chExt cx="432048" cy="432048"/>
            </a:xfrm>
          </p:grpSpPr>
          <p:sp>
            <p:nvSpPr>
              <p:cNvPr id="61" name="Oval 6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7217" name="TextBox 6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8" name="Group 56"/>
            <p:cNvGrpSpPr>
              <a:grpSpLocks/>
            </p:cNvGrpSpPr>
            <p:nvPr/>
          </p:nvGrpSpPr>
          <p:grpSpPr bwMode="auto">
            <a:xfrm>
              <a:off x="4284663" y="2636838"/>
              <a:ext cx="431800" cy="431800"/>
              <a:chOff x="3419872" y="1556792"/>
              <a:chExt cx="432048" cy="432048"/>
            </a:xfrm>
          </p:grpSpPr>
          <p:sp>
            <p:nvSpPr>
              <p:cNvPr id="58" name="Oval 57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7215" name="TextBox 58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9" name="Group 29"/>
            <p:cNvGrpSpPr>
              <a:grpSpLocks/>
            </p:cNvGrpSpPr>
            <p:nvPr/>
          </p:nvGrpSpPr>
          <p:grpSpPr bwMode="auto">
            <a:xfrm>
              <a:off x="3419475" y="1557338"/>
              <a:ext cx="431800" cy="431800"/>
              <a:chOff x="3419872" y="1556792"/>
              <a:chExt cx="432048" cy="432048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7213" name="TextBox 3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0" name="Group 32"/>
            <p:cNvGrpSpPr>
              <a:grpSpLocks/>
            </p:cNvGrpSpPr>
            <p:nvPr/>
          </p:nvGrpSpPr>
          <p:grpSpPr bwMode="auto">
            <a:xfrm>
              <a:off x="4356100" y="2060575"/>
              <a:ext cx="431800" cy="431800"/>
              <a:chOff x="3419872" y="1556792"/>
              <a:chExt cx="432048" cy="432048"/>
            </a:xfrm>
          </p:grpSpPr>
          <p:sp>
            <p:nvSpPr>
              <p:cNvPr id="34" name="Oval 33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7211" name="TextBox 34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1" name="Group 35"/>
            <p:cNvGrpSpPr>
              <a:grpSpLocks/>
            </p:cNvGrpSpPr>
            <p:nvPr/>
          </p:nvGrpSpPr>
          <p:grpSpPr bwMode="auto">
            <a:xfrm>
              <a:off x="4859338" y="2349500"/>
              <a:ext cx="433387" cy="431800"/>
              <a:chOff x="3419872" y="1556792"/>
              <a:chExt cx="432048" cy="432048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7209" name="TextBox 37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2" name="Group 38"/>
            <p:cNvGrpSpPr>
              <a:grpSpLocks/>
            </p:cNvGrpSpPr>
            <p:nvPr/>
          </p:nvGrpSpPr>
          <p:grpSpPr bwMode="auto">
            <a:xfrm>
              <a:off x="3708400" y="2133600"/>
              <a:ext cx="431800" cy="431800"/>
              <a:chOff x="3419872" y="1556792"/>
              <a:chExt cx="432048" cy="432048"/>
            </a:xfrm>
          </p:grpSpPr>
          <p:sp>
            <p:nvSpPr>
              <p:cNvPr id="40" name="Oval 39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7207" name="TextBox 40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3" name="Group 50"/>
            <p:cNvGrpSpPr>
              <a:grpSpLocks/>
            </p:cNvGrpSpPr>
            <p:nvPr/>
          </p:nvGrpSpPr>
          <p:grpSpPr bwMode="auto">
            <a:xfrm>
              <a:off x="3995738" y="1557338"/>
              <a:ext cx="431800" cy="431800"/>
              <a:chOff x="3419872" y="1556792"/>
              <a:chExt cx="432048" cy="432048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7205" name="TextBox 52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</p:grpSp>
      <p:grpSp>
        <p:nvGrpSpPr>
          <p:cNvPr id="24" name="Group 53"/>
          <p:cNvGrpSpPr>
            <a:grpSpLocks/>
          </p:cNvGrpSpPr>
          <p:nvPr/>
        </p:nvGrpSpPr>
        <p:grpSpPr bwMode="auto">
          <a:xfrm>
            <a:off x="4932363" y="1125538"/>
            <a:ext cx="431800" cy="431800"/>
            <a:chOff x="3419872" y="1556792"/>
            <a:chExt cx="432048" cy="432048"/>
          </a:xfrm>
        </p:grpSpPr>
        <p:sp>
          <p:nvSpPr>
            <p:cNvPr id="55" name="Oval 54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7196" name="TextBox 55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sp>
        <p:nvSpPr>
          <p:cNvPr id="7192" name="TextBox 93"/>
          <p:cNvSpPr txBox="1">
            <a:spLocks noChangeArrowheads="1"/>
          </p:cNvSpPr>
          <p:nvPr/>
        </p:nvSpPr>
        <p:spPr bwMode="auto">
          <a:xfrm>
            <a:off x="7380288" y="2276475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1</a:t>
            </a:r>
          </a:p>
        </p:txBody>
      </p:sp>
      <p:cxnSp>
        <p:nvCxnSpPr>
          <p:cNvPr id="7193" name="Straight Connector 96"/>
          <p:cNvCxnSpPr>
            <a:cxnSpLocks noChangeShapeType="1"/>
          </p:cNvCxnSpPr>
          <p:nvPr/>
        </p:nvCxnSpPr>
        <p:spPr bwMode="auto">
          <a:xfrm>
            <a:off x="6804025" y="2349500"/>
            <a:ext cx="647700" cy="647700"/>
          </a:xfrm>
          <a:prstGeom prst="line">
            <a:avLst/>
          </a:prstGeom>
          <a:noFill/>
          <a:ln w="38100" algn="ctr">
            <a:solidFill>
              <a:srgbClr val="00628E"/>
            </a:solidFill>
            <a:round/>
            <a:headEnd/>
            <a:tailEnd/>
          </a:ln>
        </p:spPr>
      </p:cxnSp>
      <p:sp>
        <p:nvSpPr>
          <p:cNvPr id="7194" name="TextBox 99"/>
          <p:cNvSpPr txBox="1">
            <a:spLocks noChangeArrowheads="1"/>
          </p:cNvSpPr>
          <p:nvPr/>
        </p:nvSpPr>
        <p:spPr bwMode="auto">
          <a:xfrm>
            <a:off x="6875463" y="2124075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9"/>
          <p:cNvSpPr>
            <a:spLocks noChangeArrowheads="1"/>
          </p:cNvSpPr>
          <p:nvPr/>
        </p:nvSpPr>
        <p:spPr bwMode="auto">
          <a:xfrm>
            <a:off x="30051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8195" name="Rectangle 67"/>
          <p:cNvSpPr>
            <a:spLocks noChangeArrowheads="1"/>
          </p:cNvSpPr>
          <p:nvPr/>
        </p:nvSpPr>
        <p:spPr bwMode="auto">
          <a:xfrm>
            <a:off x="3005138" y="836613"/>
            <a:ext cx="2430462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8196" name="Rectangle 62"/>
          <p:cNvSpPr>
            <a:spLocks noChangeArrowheads="1"/>
          </p:cNvSpPr>
          <p:nvPr/>
        </p:nvSpPr>
        <p:spPr bwMode="auto">
          <a:xfrm>
            <a:off x="576263" y="836613"/>
            <a:ext cx="2428875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00113" y="1125538"/>
            <a:ext cx="431800" cy="431800"/>
            <a:chOff x="1691680" y="2348880"/>
            <a:chExt cx="432048" cy="432048"/>
          </a:xfrm>
        </p:grpSpPr>
        <p:sp>
          <p:nvSpPr>
            <p:cNvPr id="8266" name="Oval 4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8267" name="TextBox 5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584325" y="1125538"/>
            <a:ext cx="431800" cy="431800"/>
            <a:chOff x="1691680" y="2348880"/>
            <a:chExt cx="432048" cy="432048"/>
          </a:xfrm>
        </p:grpSpPr>
        <p:sp>
          <p:nvSpPr>
            <p:cNvPr id="8264" name="Oval 12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8265" name="TextBox 13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27088" y="1700213"/>
            <a:ext cx="431800" cy="433387"/>
            <a:chOff x="1691680" y="2348880"/>
            <a:chExt cx="432048" cy="432048"/>
          </a:xfrm>
        </p:grpSpPr>
        <p:sp>
          <p:nvSpPr>
            <p:cNvPr id="8262" name="Oval 15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8263" name="TextBox 16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835150" y="2276475"/>
            <a:ext cx="431800" cy="431800"/>
            <a:chOff x="1691680" y="2348880"/>
            <a:chExt cx="432048" cy="432048"/>
          </a:xfrm>
        </p:grpSpPr>
        <p:sp>
          <p:nvSpPr>
            <p:cNvPr id="8260" name="Oval 18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8261" name="TextBox 19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476375" y="1701800"/>
            <a:ext cx="431800" cy="431800"/>
            <a:chOff x="1691680" y="2348880"/>
            <a:chExt cx="432048" cy="432048"/>
          </a:xfrm>
        </p:grpSpPr>
        <p:sp>
          <p:nvSpPr>
            <p:cNvPr id="8258" name="Oval 21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8259" name="TextBox 22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116013" y="2349500"/>
            <a:ext cx="431800" cy="431800"/>
            <a:chOff x="1691680" y="2348880"/>
            <a:chExt cx="432048" cy="432048"/>
          </a:xfrm>
        </p:grpSpPr>
        <p:sp>
          <p:nvSpPr>
            <p:cNvPr id="8256" name="Oval 27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8257" name="TextBox 28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sp>
        <p:nvSpPr>
          <p:cNvPr id="8203" name="TextBox 65"/>
          <p:cNvSpPr txBox="1">
            <a:spLocks noChangeArrowheads="1"/>
          </p:cNvSpPr>
          <p:nvPr/>
        </p:nvSpPr>
        <p:spPr bwMode="auto">
          <a:xfrm>
            <a:off x="1277938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Tens</a:t>
            </a:r>
          </a:p>
        </p:txBody>
      </p:sp>
      <p:sp>
        <p:nvSpPr>
          <p:cNvPr id="8204" name="TextBox 66"/>
          <p:cNvSpPr txBox="1">
            <a:spLocks noChangeArrowheads="1"/>
          </p:cNvSpPr>
          <p:nvPr/>
        </p:nvSpPr>
        <p:spPr bwMode="auto">
          <a:xfrm>
            <a:off x="3725863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Ones</a:t>
            </a:r>
          </a:p>
        </p:txBody>
      </p: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6875463" y="2205038"/>
            <a:ext cx="1081087" cy="1016000"/>
            <a:chOff x="6876256" y="2204864"/>
            <a:chExt cx="1080120" cy="1015663"/>
          </a:xfrm>
        </p:grpSpPr>
        <p:sp>
          <p:nvSpPr>
            <p:cNvPr id="8254" name="TextBox 70"/>
            <p:cNvSpPr txBox="1">
              <a:spLocks noChangeArrowheads="1"/>
            </p:cNvSpPr>
            <p:nvPr/>
          </p:nvSpPr>
          <p:spPr bwMode="auto">
            <a:xfrm>
              <a:off x="6876256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8255" name="TextBox 71"/>
            <p:cNvSpPr txBox="1">
              <a:spLocks noChangeArrowheads="1"/>
            </p:cNvSpPr>
            <p:nvPr/>
          </p:nvSpPr>
          <p:spPr bwMode="auto">
            <a:xfrm>
              <a:off x="7452320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2</a:t>
              </a:r>
            </a:p>
          </p:txBody>
        </p:sp>
      </p:grp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6875463" y="2924175"/>
            <a:ext cx="1081087" cy="1016000"/>
            <a:chOff x="6876256" y="2917393"/>
            <a:chExt cx="1080120" cy="1015663"/>
          </a:xfrm>
        </p:grpSpPr>
        <p:sp>
          <p:nvSpPr>
            <p:cNvPr id="8252" name="TextBox 72"/>
            <p:cNvSpPr txBox="1">
              <a:spLocks noChangeArrowheads="1"/>
            </p:cNvSpPr>
            <p:nvPr/>
          </p:nvSpPr>
          <p:spPr bwMode="auto">
            <a:xfrm>
              <a:off x="7452320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8253" name="TextBox 73"/>
            <p:cNvSpPr txBox="1">
              <a:spLocks noChangeArrowheads="1"/>
            </p:cNvSpPr>
            <p:nvPr/>
          </p:nvSpPr>
          <p:spPr bwMode="auto">
            <a:xfrm>
              <a:off x="6876256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4</a:t>
              </a:r>
            </a:p>
          </p:txBody>
        </p:sp>
      </p:grpSp>
      <p:sp>
        <p:nvSpPr>
          <p:cNvPr id="8207" name="TextBox 77"/>
          <p:cNvSpPr txBox="1">
            <a:spLocks noChangeArrowheads="1"/>
          </p:cNvSpPr>
          <p:nvPr/>
        </p:nvSpPr>
        <p:spPr bwMode="auto">
          <a:xfrm>
            <a:off x="6372225" y="2852738"/>
            <a:ext cx="503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-</a:t>
            </a:r>
          </a:p>
        </p:txBody>
      </p:sp>
      <p:sp>
        <p:nvSpPr>
          <p:cNvPr id="8208" name="Rectangle 78"/>
          <p:cNvSpPr>
            <a:spLocks noChangeArrowheads="1"/>
          </p:cNvSpPr>
          <p:nvPr/>
        </p:nvSpPr>
        <p:spPr bwMode="auto">
          <a:xfrm>
            <a:off x="5794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11" name="Group 84"/>
          <p:cNvGrpSpPr>
            <a:grpSpLocks/>
          </p:cNvGrpSpPr>
          <p:nvPr/>
        </p:nvGrpSpPr>
        <p:grpSpPr bwMode="auto">
          <a:xfrm>
            <a:off x="6732588" y="3940175"/>
            <a:ext cx="1295400" cy="720725"/>
            <a:chOff x="6732240" y="3933056"/>
            <a:chExt cx="1296144" cy="720080"/>
          </a:xfrm>
        </p:grpSpPr>
        <p:cxnSp>
          <p:nvCxnSpPr>
            <p:cNvPr id="8250" name="Straight Connector 75"/>
            <p:cNvCxnSpPr>
              <a:cxnSpLocks noChangeShapeType="1"/>
            </p:cNvCxnSpPr>
            <p:nvPr/>
          </p:nvCxnSpPr>
          <p:spPr bwMode="auto">
            <a:xfrm>
              <a:off x="6732240" y="393305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  <p:cxnSp>
          <p:nvCxnSpPr>
            <p:cNvPr id="8251" name="Straight Connector 81"/>
            <p:cNvCxnSpPr>
              <a:cxnSpLocks noChangeShapeType="1"/>
            </p:cNvCxnSpPr>
            <p:nvPr/>
          </p:nvCxnSpPr>
          <p:spPr bwMode="auto">
            <a:xfrm>
              <a:off x="6732240" y="465313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4500563" y="1484313"/>
            <a:ext cx="431800" cy="431800"/>
            <a:chOff x="3419872" y="1556792"/>
            <a:chExt cx="432048" cy="432048"/>
          </a:xfrm>
        </p:grpSpPr>
        <p:sp>
          <p:nvSpPr>
            <p:cNvPr id="9" name="Oval 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8249" name="TextBox 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4427538" y="981075"/>
            <a:ext cx="431800" cy="431800"/>
            <a:chOff x="3419872" y="1556792"/>
            <a:chExt cx="432048" cy="432048"/>
          </a:xfrm>
        </p:grpSpPr>
        <p:sp>
          <p:nvSpPr>
            <p:cNvPr id="43" name="Oval 42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8247" name="TextBox 43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4" name="Group 44"/>
          <p:cNvGrpSpPr>
            <a:grpSpLocks/>
          </p:cNvGrpSpPr>
          <p:nvPr/>
        </p:nvGrpSpPr>
        <p:grpSpPr bwMode="auto">
          <a:xfrm>
            <a:off x="3203575" y="981075"/>
            <a:ext cx="431800" cy="431800"/>
            <a:chOff x="3419872" y="1556792"/>
            <a:chExt cx="432048" cy="432048"/>
          </a:xfrm>
        </p:grpSpPr>
        <p:sp>
          <p:nvSpPr>
            <p:cNvPr id="46" name="Oval 45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8245" name="TextBox 46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5" name="Group 47"/>
          <p:cNvGrpSpPr>
            <a:grpSpLocks/>
          </p:cNvGrpSpPr>
          <p:nvPr/>
        </p:nvGrpSpPr>
        <p:grpSpPr bwMode="auto">
          <a:xfrm>
            <a:off x="3851275" y="1052513"/>
            <a:ext cx="433388" cy="431800"/>
            <a:chOff x="3419872" y="1556792"/>
            <a:chExt cx="432048" cy="432048"/>
          </a:xfrm>
        </p:grpSpPr>
        <p:sp>
          <p:nvSpPr>
            <p:cNvPr id="49" name="Oval 4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8243" name="TextBox 4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6" name="Group 83"/>
          <p:cNvGrpSpPr>
            <a:grpSpLocks/>
          </p:cNvGrpSpPr>
          <p:nvPr/>
        </p:nvGrpSpPr>
        <p:grpSpPr bwMode="auto">
          <a:xfrm>
            <a:off x="3348038" y="2638425"/>
            <a:ext cx="1944687" cy="1511300"/>
            <a:chOff x="3348038" y="1557338"/>
            <a:chExt cx="1944687" cy="1511300"/>
          </a:xfrm>
        </p:grpSpPr>
        <p:grpSp>
          <p:nvGrpSpPr>
            <p:cNvPr id="17" name="Group 59"/>
            <p:cNvGrpSpPr>
              <a:grpSpLocks/>
            </p:cNvGrpSpPr>
            <p:nvPr/>
          </p:nvGrpSpPr>
          <p:grpSpPr bwMode="auto">
            <a:xfrm>
              <a:off x="3348038" y="2636838"/>
              <a:ext cx="431800" cy="431800"/>
              <a:chOff x="3419872" y="1556792"/>
              <a:chExt cx="432048" cy="432048"/>
            </a:xfrm>
          </p:grpSpPr>
          <p:sp>
            <p:nvSpPr>
              <p:cNvPr id="61" name="Oval 6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8241" name="TextBox 6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8" name="Group 56"/>
            <p:cNvGrpSpPr>
              <a:grpSpLocks/>
            </p:cNvGrpSpPr>
            <p:nvPr/>
          </p:nvGrpSpPr>
          <p:grpSpPr bwMode="auto">
            <a:xfrm>
              <a:off x="4284663" y="2636838"/>
              <a:ext cx="431800" cy="431800"/>
              <a:chOff x="3419872" y="1556792"/>
              <a:chExt cx="432048" cy="432048"/>
            </a:xfrm>
          </p:grpSpPr>
          <p:sp>
            <p:nvSpPr>
              <p:cNvPr id="58" name="Oval 57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8239" name="TextBox 58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9" name="Group 29"/>
            <p:cNvGrpSpPr>
              <a:grpSpLocks/>
            </p:cNvGrpSpPr>
            <p:nvPr/>
          </p:nvGrpSpPr>
          <p:grpSpPr bwMode="auto">
            <a:xfrm>
              <a:off x="3419475" y="1557338"/>
              <a:ext cx="431800" cy="431800"/>
              <a:chOff x="3419872" y="1556792"/>
              <a:chExt cx="432048" cy="432048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8237" name="TextBox 3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0" name="Group 32"/>
            <p:cNvGrpSpPr>
              <a:grpSpLocks/>
            </p:cNvGrpSpPr>
            <p:nvPr/>
          </p:nvGrpSpPr>
          <p:grpSpPr bwMode="auto">
            <a:xfrm>
              <a:off x="4356100" y="2060575"/>
              <a:ext cx="431800" cy="431800"/>
              <a:chOff x="3419872" y="1556792"/>
              <a:chExt cx="432048" cy="432048"/>
            </a:xfrm>
          </p:grpSpPr>
          <p:sp>
            <p:nvSpPr>
              <p:cNvPr id="34" name="Oval 33"/>
              <p:cNvSpPr/>
              <p:nvPr/>
            </p:nvSpPr>
            <p:spPr bwMode="auto">
              <a:xfrm>
                <a:off x="3419872" y="1556793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8235" name="TextBox 34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1" name="Group 35"/>
            <p:cNvGrpSpPr>
              <a:grpSpLocks/>
            </p:cNvGrpSpPr>
            <p:nvPr/>
          </p:nvGrpSpPr>
          <p:grpSpPr bwMode="auto">
            <a:xfrm>
              <a:off x="4859338" y="2349500"/>
              <a:ext cx="433387" cy="431800"/>
              <a:chOff x="3419872" y="1556792"/>
              <a:chExt cx="432048" cy="432048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3419872" y="1556793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8233" name="TextBox 37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2" name="Group 38"/>
            <p:cNvGrpSpPr>
              <a:grpSpLocks/>
            </p:cNvGrpSpPr>
            <p:nvPr/>
          </p:nvGrpSpPr>
          <p:grpSpPr bwMode="auto">
            <a:xfrm>
              <a:off x="3708400" y="2133600"/>
              <a:ext cx="431800" cy="431800"/>
              <a:chOff x="3419872" y="1556792"/>
              <a:chExt cx="432048" cy="432048"/>
            </a:xfrm>
          </p:grpSpPr>
          <p:sp>
            <p:nvSpPr>
              <p:cNvPr id="40" name="Oval 39"/>
              <p:cNvSpPr/>
              <p:nvPr/>
            </p:nvSpPr>
            <p:spPr bwMode="auto">
              <a:xfrm>
                <a:off x="3419872" y="1556793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8231" name="TextBox 40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3" name="Group 50"/>
            <p:cNvGrpSpPr>
              <a:grpSpLocks/>
            </p:cNvGrpSpPr>
            <p:nvPr/>
          </p:nvGrpSpPr>
          <p:grpSpPr bwMode="auto">
            <a:xfrm>
              <a:off x="3995738" y="1557338"/>
              <a:ext cx="431800" cy="431800"/>
              <a:chOff x="3419872" y="1556792"/>
              <a:chExt cx="432048" cy="432048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8229" name="TextBox 52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</p:grpSp>
      <p:grpSp>
        <p:nvGrpSpPr>
          <p:cNvPr id="24" name="Group 53"/>
          <p:cNvGrpSpPr>
            <a:grpSpLocks/>
          </p:cNvGrpSpPr>
          <p:nvPr/>
        </p:nvGrpSpPr>
        <p:grpSpPr bwMode="auto">
          <a:xfrm>
            <a:off x="4932363" y="1125538"/>
            <a:ext cx="431800" cy="431800"/>
            <a:chOff x="3419872" y="1556792"/>
            <a:chExt cx="432048" cy="432048"/>
          </a:xfrm>
        </p:grpSpPr>
        <p:sp>
          <p:nvSpPr>
            <p:cNvPr id="55" name="Oval 54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8220" name="TextBox 55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sp>
        <p:nvSpPr>
          <p:cNvPr id="8216" name="TextBox 93"/>
          <p:cNvSpPr txBox="1">
            <a:spLocks noChangeArrowheads="1"/>
          </p:cNvSpPr>
          <p:nvPr/>
        </p:nvSpPr>
        <p:spPr bwMode="auto">
          <a:xfrm>
            <a:off x="7380288" y="2276475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1</a:t>
            </a:r>
          </a:p>
        </p:txBody>
      </p:sp>
      <p:cxnSp>
        <p:nvCxnSpPr>
          <p:cNvPr id="8217" name="Straight Connector 96"/>
          <p:cNvCxnSpPr>
            <a:cxnSpLocks noChangeShapeType="1"/>
          </p:cNvCxnSpPr>
          <p:nvPr/>
        </p:nvCxnSpPr>
        <p:spPr bwMode="auto">
          <a:xfrm>
            <a:off x="6804025" y="2349500"/>
            <a:ext cx="647700" cy="647700"/>
          </a:xfrm>
          <a:prstGeom prst="line">
            <a:avLst/>
          </a:prstGeom>
          <a:noFill/>
          <a:ln w="38100" algn="ctr">
            <a:solidFill>
              <a:srgbClr val="00628E"/>
            </a:solidFill>
            <a:round/>
            <a:headEnd/>
            <a:tailEnd/>
          </a:ln>
        </p:spPr>
      </p:cxnSp>
      <p:sp>
        <p:nvSpPr>
          <p:cNvPr id="8218" name="TextBox 99"/>
          <p:cNvSpPr txBox="1">
            <a:spLocks noChangeArrowheads="1"/>
          </p:cNvSpPr>
          <p:nvPr/>
        </p:nvSpPr>
        <p:spPr bwMode="auto">
          <a:xfrm>
            <a:off x="6875463" y="2124075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9"/>
          <p:cNvSpPr>
            <a:spLocks noChangeArrowheads="1"/>
          </p:cNvSpPr>
          <p:nvPr/>
        </p:nvSpPr>
        <p:spPr bwMode="auto">
          <a:xfrm>
            <a:off x="30051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9219" name="Rectangle 67"/>
          <p:cNvSpPr>
            <a:spLocks noChangeArrowheads="1"/>
          </p:cNvSpPr>
          <p:nvPr/>
        </p:nvSpPr>
        <p:spPr bwMode="auto">
          <a:xfrm>
            <a:off x="3005138" y="836613"/>
            <a:ext cx="2430462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9220" name="Rectangle 62"/>
          <p:cNvSpPr>
            <a:spLocks noChangeArrowheads="1"/>
          </p:cNvSpPr>
          <p:nvPr/>
        </p:nvSpPr>
        <p:spPr bwMode="auto">
          <a:xfrm>
            <a:off x="576263" y="836613"/>
            <a:ext cx="2428875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00113" y="1125538"/>
            <a:ext cx="431800" cy="431800"/>
            <a:chOff x="1691680" y="2348880"/>
            <a:chExt cx="432048" cy="432048"/>
          </a:xfrm>
        </p:grpSpPr>
        <p:sp>
          <p:nvSpPr>
            <p:cNvPr id="9290" name="Oval 4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9291" name="TextBox 5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584325" y="1125538"/>
            <a:ext cx="431800" cy="431800"/>
            <a:chOff x="1691680" y="2348880"/>
            <a:chExt cx="432048" cy="432048"/>
          </a:xfrm>
        </p:grpSpPr>
        <p:sp>
          <p:nvSpPr>
            <p:cNvPr id="9288" name="Oval 12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9289" name="TextBox 13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27088" y="1700213"/>
            <a:ext cx="431800" cy="433387"/>
            <a:chOff x="1691680" y="2348880"/>
            <a:chExt cx="432048" cy="432048"/>
          </a:xfrm>
        </p:grpSpPr>
        <p:sp>
          <p:nvSpPr>
            <p:cNvPr id="9286" name="Oval 15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9287" name="TextBox 16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835150" y="2276475"/>
            <a:ext cx="431800" cy="431800"/>
            <a:chOff x="1691680" y="2348880"/>
            <a:chExt cx="432048" cy="432048"/>
          </a:xfrm>
        </p:grpSpPr>
        <p:sp>
          <p:nvSpPr>
            <p:cNvPr id="9284" name="Oval 18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9285" name="TextBox 19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476375" y="1701800"/>
            <a:ext cx="431800" cy="431800"/>
            <a:chOff x="1691680" y="2348880"/>
            <a:chExt cx="432048" cy="432048"/>
          </a:xfrm>
        </p:grpSpPr>
        <p:sp>
          <p:nvSpPr>
            <p:cNvPr id="9282" name="Oval 21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9283" name="TextBox 22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116013" y="2349500"/>
            <a:ext cx="431800" cy="431800"/>
            <a:chOff x="1691680" y="2348880"/>
            <a:chExt cx="432048" cy="432048"/>
          </a:xfrm>
        </p:grpSpPr>
        <p:sp>
          <p:nvSpPr>
            <p:cNvPr id="9280" name="Oval 27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9281" name="TextBox 28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sp>
        <p:nvSpPr>
          <p:cNvPr id="9227" name="TextBox 65"/>
          <p:cNvSpPr txBox="1">
            <a:spLocks noChangeArrowheads="1"/>
          </p:cNvSpPr>
          <p:nvPr/>
        </p:nvSpPr>
        <p:spPr bwMode="auto">
          <a:xfrm>
            <a:off x="1277938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Tens</a:t>
            </a:r>
          </a:p>
        </p:txBody>
      </p:sp>
      <p:sp>
        <p:nvSpPr>
          <p:cNvPr id="9228" name="TextBox 66"/>
          <p:cNvSpPr txBox="1">
            <a:spLocks noChangeArrowheads="1"/>
          </p:cNvSpPr>
          <p:nvPr/>
        </p:nvSpPr>
        <p:spPr bwMode="auto">
          <a:xfrm>
            <a:off x="3725863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Ones</a:t>
            </a:r>
          </a:p>
        </p:txBody>
      </p: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6875463" y="2205038"/>
            <a:ext cx="1081087" cy="1016000"/>
            <a:chOff x="6876256" y="2204864"/>
            <a:chExt cx="1080120" cy="1015663"/>
          </a:xfrm>
        </p:grpSpPr>
        <p:sp>
          <p:nvSpPr>
            <p:cNvPr id="9278" name="TextBox 70"/>
            <p:cNvSpPr txBox="1">
              <a:spLocks noChangeArrowheads="1"/>
            </p:cNvSpPr>
            <p:nvPr/>
          </p:nvSpPr>
          <p:spPr bwMode="auto">
            <a:xfrm>
              <a:off x="6876256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9279" name="TextBox 71"/>
            <p:cNvSpPr txBox="1">
              <a:spLocks noChangeArrowheads="1"/>
            </p:cNvSpPr>
            <p:nvPr/>
          </p:nvSpPr>
          <p:spPr bwMode="auto">
            <a:xfrm>
              <a:off x="7452320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2</a:t>
              </a:r>
            </a:p>
          </p:txBody>
        </p:sp>
      </p:grp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6875463" y="2924175"/>
            <a:ext cx="1081087" cy="1016000"/>
            <a:chOff x="6876256" y="2917393"/>
            <a:chExt cx="1080120" cy="1015663"/>
          </a:xfrm>
        </p:grpSpPr>
        <p:sp>
          <p:nvSpPr>
            <p:cNvPr id="9276" name="TextBox 72"/>
            <p:cNvSpPr txBox="1">
              <a:spLocks noChangeArrowheads="1"/>
            </p:cNvSpPr>
            <p:nvPr/>
          </p:nvSpPr>
          <p:spPr bwMode="auto">
            <a:xfrm>
              <a:off x="7452320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9277" name="TextBox 73"/>
            <p:cNvSpPr txBox="1">
              <a:spLocks noChangeArrowheads="1"/>
            </p:cNvSpPr>
            <p:nvPr/>
          </p:nvSpPr>
          <p:spPr bwMode="auto">
            <a:xfrm>
              <a:off x="6876256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4</a:t>
              </a:r>
            </a:p>
          </p:txBody>
        </p:sp>
      </p:grpSp>
      <p:sp>
        <p:nvSpPr>
          <p:cNvPr id="9231" name="TextBox 77"/>
          <p:cNvSpPr txBox="1">
            <a:spLocks noChangeArrowheads="1"/>
          </p:cNvSpPr>
          <p:nvPr/>
        </p:nvSpPr>
        <p:spPr bwMode="auto">
          <a:xfrm>
            <a:off x="6372225" y="2852738"/>
            <a:ext cx="503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-</a:t>
            </a:r>
          </a:p>
        </p:txBody>
      </p:sp>
      <p:sp>
        <p:nvSpPr>
          <p:cNvPr id="9232" name="Rectangle 78"/>
          <p:cNvSpPr>
            <a:spLocks noChangeArrowheads="1"/>
          </p:cNvSpPr>
          <p:nvPr/>
        </p:nvSpPr>
        <p:spPr bwMode="auto">
          <a:xfrm>
            <a:off x="5794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11" name="Group 84"/>
          <p:cNvGrpSpPr>
            <a:grpSpLocks/>
          </p:cNvGrpSpPr>
          <p:nvPr/>
        </p:nvGrpSpPr>
        <p:grpSpPr bwMode="auto">
          <a:xfrm>
            <a:off x="6732588" y="3940175"/>
            <a:ext cx="1295400" cy="720725"/>
            <a:chOff x="6732240" y="3933056"/>
            <a:chExt cx="1296144" cy="720080"/>
          </a:xfrm>
        </p:grpSpPr>
        <p:cxnSp>
          <p:nvCxnSpPr>
            <p:cNvPr id="9274" name="Straight Connector 75"/>
            <p:cNvCxnSpPr>
              <a:cxnSpLocks noChangeShapeType="1"/>
            </p:cNvCxnSpPr>
            <p:nvPr/>
          </p:nvCxnSpPr>
          <p:spPr bwMode="auto">
            <a:xfrm>
              <a:off x="6732240" y="393305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  <p:cxnSp>
          <p:nvCxnSpPr>
            <p:cNvPr id="9275" name="Straight Connector 81"/>
            <p:cNvCxnSpPr>
              <a:cxnSpLocks noChangeShapeType="1"/>
            </p:cNvCxnSpPr>
            <p:nvPr/>
          </p:nvCxnSpPr>
          <p:spPr bwMode="auto">
            <a:xfrm>
              <a:off x="6732240" y="465313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4500563" y="1484313"/>
            <a:ext cx="431800" cy="431800"/>
            <a:chOff x="3419872" y="1556792"/>
            <a:chExt cx="432048" cy="432048"/>
          </a:xfrm>
        </p:grpSpPr>
        <p:sp>
          <p:nvSpPr>
            <p:cNvPr id="9" name="Oval 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9273" name="TextBox 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4427538" y="981075"/>
            <a:ext cx="431800" cy="431800"/>
            <a:chOff x="3419872" y="1556792"/>
            <a:chExt cx="432048" cy="432048"/>
          </a:xfrm>
        </p:grpSpPr>
        <p:sp>
          <p:nvSpPr>
            <p:cNvPr id="43" name="Oval 42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9271" name="TextBox 43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4" name="Group 44"/>
          <p:cNvGrpSpPr>
            <a:grpSpLocks/>
          </p:cNvGrpSpPr>
          <p:nvPr/>
        </p:nvGrpSpPr>
        <p:grpSpPr bwMode="auto">
          <a:xfrm>
            <a:off x="3203575" y="981075"/>
            <a:ext cx="431800" cy="431800"/>
            <a:chOff x="3419872" y="1556792"/>
            <a:chExt cx="432048" cy="432048"/>
          </a:xfrm>
        </p:grpSpPr>
        <p:sp>
          <p:nvSpPr>
            <p:cNvPr id="46" name="Oval 45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9269" name="TextBox 46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5" name="Group 47"/>
          <p:cNvGrpSpPr>
            <a:grpSpLocks/>
          </p:cNvGrpSpPr>
          <p:nvPr/>
        </p:nvGrpSpPr>
        <p:grpSpPr bwMode="auto">
          <a:xfrm>
            <a:off x="3851275" y="1052513"/>
            <a:ext cx="433388" cy="431800"/>
            <a:chOff x="3419872" y="1556792"/>
            <a:chExt cx="432048" cy="432048"/>
          </a:xfrm>
        </p:grpSpPr>
        <p:sp>
          <p:nvSpPr>
            <p:cNvPr id="49" name="Oval 4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9267" name="TextBox 4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6" name="Group 83"/>
          <p:cNvGrpSpPr>
            <a:grpSpLocks/>
          </p:cNvGrpSpPr>
          <p:nvPr/>
        </p:nvGrpSpPr>
        <p:grpSpPr bwMode="auto">
          <a:xfrm>
            <a:off x="3348038" y="3070225"/>
            <a:ext cx="1944687" cy="1511300"/>
            <a:chOff x="3348038" y="1557338"/>
            <a:chExt cx="1944687" cy="1511300"/>
          </a:xfrm>
        </p:grpSpPr>
        <p:grpSp>
          <p:nvGrpSpPr>
            <p:cNvPr id="17" name="Group 59"/>
            <p:cNvGrpSpPr>
              <a:grpSpLocks/>
            </p:cNvGrpSpPr>
            <p:nvPr/>
          </p:nvGrpSpPr>
          <p:grpSpPr bwMode="auto">
            <a:xfrm>
              <a:off x="3348038" y="2636838"/>
              <a:ext cx="431800" cy="431800"/>
              <a:chOff x="3419872" y="1556792"/>
              <a:chExt cx="432048" cy="432048"/>
            </a:xfrm>
          </p:grpSpPr>
          <p:sp>
            <p:nvSpPr>
              <p:cNvPr id="61" name="Oval 6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9265" name="TextBox 6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8" name="Group 56"/>
            <p:cNvGrpSpPr>
              <a:grpSpLocks/>
            </p:cNvGrpSpPr>
            <p:nvPr/>
          </p:nvGrpSpPr>
          <p:grpSpPr bwMode="auto">
            <a:xfrm>
              <a:off x="4284663" y="2636838"/>
              <a:ext cx="431800" cy="431800"/>
              <a:chOff x="3419872" y="1556792"/>
              <a:chExt cx="432048" cy="432048"/>
            </a:xfrm>
          </p:grpSpPr>
          <p:sp>
            <p:nvSpPr>
              <p:cNvPr id="58" name="Oval 57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9263" name="TextBox 58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9" name="Group 29"/>
            <p:cNvGrpSpPr>
              <a:grpSpLocks/>
            </p:cNvGrpSpPr>
            <p:nvPr/>
          </p:nvGrpSpPr>
          <p:grpSpPr bwMode="auto">
            <a:xfrm>
              <a:off x="3419475" y="1557338"/>
              <a:ext cx="431800" cy="431800"/>
              <a:chOff x="3419872" y="1556792"/>
              <a:chExt cx="432048" cy="432048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9261" name="TextBox 3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0" name="Group 32"/>
            <p:cNvGrpSpPr>
              <a:grpSpLocks/>
            </p:cNvGrpSpPr>
            <p:nvPr/>
          </p:nvGrpSpPr>
          <p:grpSpPr bwMode="auto">
            <a:xfrm>
              <a:off x="4356100" y="2060575"/>
              <a:ext cx="431800" cy="431800"/>
              <a:chOff x="3419872" y="1556792"/>
              <a:chExt cx="432048" cy="432048"/>
            </a:xfrm>
          </p:grpSpPr>
          <p:sp>
            <p:nvSpPr>
              <p:cNvPr id="34" name="Oval 33"/>
              <p:cNvSpPr/>
              <p:nvPr/>
            </p:nvSpPr>
            <p:spPr bwMode="auto">
              <a:xfrm>
                <a:off x="3419872" y="1556793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9259" name="TextBox 34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1" name="Group 35"/>
            <p:cNvGrpSpPr>
              <a:grpSpLocks/>
            </p:cNvGrpSpPr>
            <p:nvPr/>
          </p:nvGrpSpPr>
          <p:grpSpPr bwMode="auto">
            <a:xfrm>
              <a:off x="4859338" y="2349500"/>
              <a:ext cx="433387" cy="431800"/>
              <a:chOff x="3419872" y="1556792"/>
              <a:chExt cx="432048" cy="432048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3419872" y="1556793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9257" name="TextBox 37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2" name="Group 38"/>
            <p:cNvGrpSpPr>
              <a:grpSpLocks/>
            </p:cNvGrpSpPr>
            <p:nvPr/>
          </p:nvGrpSpPr>
          <p:grpSpPr bwMode="auto">
            <a:xfrm>
              <a:off x="3708400" y="2133600"/>
              <a:ext cx="431800" cy="431800"/>
              <a:chOff x="3419872" y="1556792"/>
              <a:chExt cx="432048" cy="432048"/>
            </a:xfrm>
          </p:grpSpPr>
          <p:sp>
            <p:nvSpPr>
              <p:cNvPr id="40" name="Oval 39"/>
              <p:cNvSpPr/>
              <p:nvPr/>
            </p:nvSpPr>
            <p:spPr bwMode="auto">
              <a:xfrm>
                <a:off x="3419872" y="1556793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9255" name="TextBox 40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3" name="Group 50"/>
            <p:cNvGrpSpPr>
              <a:grpSpLocks/>
            </p:cNvGrpSpPr>
            <p:nvPr/>
          </p:nvGrpSpPr>
          <p:grpSpPr bwMode="auto">
            <a:xfrm>
              <a:off x="3995738" y="1557338"/>
              <a:ext cx="431800" cy="431800"/>
              <a:chOff x="3419872" y="1556792"/>
              <a:chExt cx="432048" cy="432048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9253" name="TextBox 52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</p:grpSp>
      <p:grpSp>
        <p:nvGrpSpPr>
          <p:cNvPr id="24" name="Group 53"/>
          <p:cNvGrpSpPr>
            <a:grpSpLocks/>
          </p:cNvGrpSpPr>
          <p:nvPr/>
        </p:nvGrpSpPr>
        <p:grpSpPr bwMode="auto">
          <a:xfrm>
            <a:off x="4932363" y="1125538"/>
            <a:ext cx="431800" cy="431800"/>
            <a:chOff x="3419872" y="1556792"/>
            <a:chExt cx="432048" cy="432048"/>
          </a:xfrm>
        </p:grpSpPr>
        <p:sp>
          <p:nvSpPr>
            <p:cNvPr id="55" name="Oval 54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9244" name="TextBox 55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sp>
        <p:nvSpPr>
          <p:cNvPr id="9240" name="TextBox 93"/>
          <p:cNvSpPr txBox="1">
            <a:spLocks noChangeArrowheads="1"/>
          </p:cNvSpPr>
          <p:nvPr/>
        </p:nvSpPr>
        <p:spPr bwMode="auto">
          <a:xfrm>
            <a:off x="7380288" y="2276475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1</a:t>
            </a:r>
          </a:p>
        </p:txBody>
      </p:sp>
      <p:cxnSp>
        <p:nvCxnSpPr>
          <p:cNvPr id="9241" name="Straight Connector 96"/>
          <p:cNvCxnSpPr>
            <a:cxnSpLocks noChangeShapeType="1"/>
          </p:cNvCxnSpPr>
          <p:nvPr/>
        </p:nvCxnSpPr>
        <p:spPr bwMode="auto">
          <a:xfrm>
            <a:off x="6804025" y="2349500"/>
            <a:ext cx="647700" cy="647700"/>
          </a:xfrm>
          <a:prstGeom prst="line">
            <a:avLst/>
          </a:prstGeom>
          <a:noFill/>
          <a:ln w="38100" algn="ctr">
            <a:solidFill>
              <a:srgbClr val="00628E"/>
            </a:solidFill>
            <a:round/>
            <a:headEnd/>
            <a:tailEnd/>
          </a:ln>
        </p:spPr>
      </p:cxnSp>
      <p:sp>
        <p:nvSpPr>
          <p:cNvPr id="9242" name="TextBox 99"/>
          <p:cNvSpPr txBox="1">
            <a:spLocks noChangeArrowheads="1"/>
          </p:cNvSpPr>
          <p:nvPr/>
        </p:nvSpPr>
        <p:spPr bwMode="auto">
          <a:xfrm>
            <a:off x="6875463" y="2124075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9"/>
          <p:cNvSpPr>
            <a:spLocks noChangeArrowheads="1"/>
          </p:cNvSpPr>
          <p:nvPr/>
        </p:nvSpPr>
        <p:spPr bwMode="auto">
          <a:xfrm>
            <a:off x="30051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10243" name="Rectangle 67"/>
          <p:cNvSpPr>
            <a:spLocks noChangeArrowheads="1"/>
          </p:cNvSpPr>
          <p:nvPr/>
        </p:nvSpPr>
        <p:spPr bwMode="auto">
          <a:xfrm>
            <a:off x="3005138" y="836613"/>
            <a:ext cx="2430462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10244" name="Rectangle 62"/>
          <p:cNvSpPr>
            <a:spLocks noChangeArrowheads="1"/>
          </p:cNvSpPr>
          <p:nvPr/>
        </p:nvSpPr>
        <p:spPr bwMode="auto">
          <a:xfrm>
            <a:off x="576263" y="836613"/>
            <a:ext cx="2428875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00113" y="1125538"/>
            <a:ext cx="431800" cy="431800"/>
            <a:chOff x="1691680" y="2348880"/>
            <a:chExt cx="432048" cy="432048"/>
          </a:xfrm>
        </p:grpSpPr>
        <p:sp>
          <p:nvSpPr>
            <p:cNvPr id="10316" name="Oval 4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10317" name="TextBox 5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584325" y="1125538"/>
            <a:ext cx="431800" cy="431800"/>
            <a:chOff x="1691680" y="2348880"/>
            <a:chExt cx="432048" cy="432048"/>
          </a:xfrm>
        </p:grpSpPr>
        <p:sp>
          <p:nvSpPr>
            <p:cNvPr id="10314" name="Oval 12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10315" name="TextBox 13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827088" y="1700213"/>
            <a:ext cx="1439862" cy="1081087"/>
            <a:chOff x="827088" y="1700213"/>
            <a:chExt cx="1440408" cy="1080715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827088" y="1700213"/>
              <a:ext cx="431800" cy="433387"/>
              <a:chOff x="1691680" y="2348880"/>
              <a:chExt cx="432048" cy="432048"/>
            </a:xfrm>
          </p:grpSpPr>
          <p:sp>
            <p:nvSpPr>
              <p:cNvPr id="10312" name="Oval 15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0313" name="TextBox 16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835696" y="2277120"/>
              <a:ext cx="431800" cy="431800"/>
              <a:chOff x="1691680" y="2348880"/>
              <a:chExt cx="432048" cy="432048"/>
            </a:xfrm>
          </p:grpSpPr>
          <p:sp>
            <p:nvSpPr>
              <p:cNvPr id="10310" name="Oval 18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0311" name="TextBox 19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1475656" y="1701056"/>
              <a:ext cx="431800" cy="431800"/>
              <a:chOff x="1691680" y="2348880"/>
              <a:chExt cx="432048" cy="432048"/>
            </a:xfrm>
          </p:grpSpPr>
          <p:sp>
            <p:nvSpPr>
              <p:cNvPr id="10308" name="Oval 21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0309" name="TextBox 22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1115616" y="2349128"/>
              <a:ext cx="431800" cy="431800"/>
              <a:chOff x="1691680" y="2348880"/>
              <a:chExt cx="432048" cy="432048"/>
            </a:xfrm>
          </p:grpSpPr>
          <p:sp>
            <p:nvSpPr>
              <p:cNvPr id="10306" name="Oval 27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0307" name="TextBox 28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</p:grpSp>
      <p:sp>
        <p:nvSpPr>
          <p:cNvPr id="10248" name="TextBox 65"/>
          <p:cNvSpPr txBox="1">
            <a:spLocks noChangeArrowheads="1"/>
          </p:cNvSpPr>
          <p:nvPr/>
        </p:nvSpPr>
        <p:spPr bwMode="auto">
          <a:xfrm>
            <a:off x="1277938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Tens</a:t>
            </a:r>
          </a:p>
        </p:txBody>
      </p:sp>
      <p:sp>
        <p:nvSpPr>
          <p:cNvPr id="10249" name="TextBox 66"/>
          <p:cNvSpPr txBox="1">
            <a:spLocks noChangeArrowheads="1"/>
          </p:cNvSpPr>
          <p:nvPr/>
        </p:nvSpPr>
        <p:spPr bwMode="auto">
          <a:xfrm>
            <a:off x="3725863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Ones</a:t>
            </a:r>
          </a:p>
        </p:txBody>
      </p: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6875463" y="2205038"/>
            <a:ext cx="1081087" cy="1016000"/>
            <a:chOff x="6876256" y="2204864"/>
            <a:chExt cx="1080120" cy="1015663"/>
          </a:xfrm>
        </p:grpSpPr>
        <p:sp>
          <p:nvSpPr>
            <p:cNvPr id="10300" name="TextBox 70"/>
            <p:cNvSpPr txBox="1">
              <a:spLocks noChangeArrowheads="1"/>
            </p:cNvSpPr>
            <p:nvPr/>
          </p:nvSpPr>
          <p:spPr bwMode="auto">
            <a:xfrm>
              <a:off x="6876256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10301" name="TextBox 71"/>
            <p:cNvSpPr txBox="1">
              <a:spLocks noChangeArrowheads="1"/>
            </p:cNvSpPr>
            <p:nvPr/>
          </p:nvSpPr>
          <p:spPr bwMode="auto">
            <a:xfrm>
              <a:off x="7452320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2</a:t>
              </a:r>
            </a:p>
          </p:txBody>
        </p:sp>
      </p:grp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6875463" y="2924175"/>
            <a:ext cx="1081087" cy="1016000"/>
            <a:chOff x="6876256" y="2917393"/>
            <a:chExt cx="1080120" cy="1015663"/>
          </a:xfrm>
        </p:grpSpPr>
        <p:sp>
          <p:nvSpPr>
            <p:cNvPr id="10298" name="TextBox 72"/>
            <p:cNvSpPr txBox="1">
              <a:spLocks noChangeArrowheads="1"/>
            </p:cNvSpPr>
            <p:nvPr/>
          </p:nvSpPr>
          <p:spPr bwMode="auto">
            <a:xfrm>
              <a:off x="7452320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10299" name="TextBox 73"/>
            <p:cNvSpPr txBox="1">
              <a:spLocks noChangeArrowheads="1"/>
            </p:cNvSpPr>
            <p:nvPr/>
          </p:nvSpPr>
          <p:spPr bwMode="auto">
            <a:xfrm>
              <a:off x="6876256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4</a:t>
              </a:r>
            </a:p>
          </p:txBody>
        </p:sp>
      </p:grpSp>
      <p:sp>
        <p:nvSpPr>
          <p:cNvPr id="10252" name="TextBox 77"/>
          <p:cNvSpPr txBox="1">
            <a:spLocks noChangeArrowheads="1"/>
          </p:cNvSpPr>
          <p:nvPr/>
        </p:nvSpPr>
        <p:spPr bwMode="auto">
          <a:xfrm>
            <a:off x="6372225" y="2852738"/>
            <a:ext cx="503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-</a:t>
            </a:r>
          </a:p>
        </p:txBody>
      </p:sp>
      <p:sp>
        <p:nvSpPr>
          <p:cNvPr id="10253" name="Rectangle 78"/>
          <p:cNvSpPr>
            <a:spLocks noChangeArrowheads="1"/>
          </p:cNvSpPr>
          <p:nvPr/>
        </p:nvSpPr>
        <p:spPr bwMode="auto">
          <a:xfrm>
            <a:off x="5794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12" name="Group 84"/>
          <p:cNvGrpSpPr>
            <a:grpSpLocks/>
          </p:cNvGrpSpPr>
          <p:nvPr/>
        </p:nvGrpSpPr>
        <p:grpSpPr bwMode="auto">
          <a:xfrm>
            <a:off x="6732588" y="3940175"/>
            <a:ext cx="1295400" cy="720725"/>
            <a:chOff x="6732240" y="3933056"/>
            <a:chExt cx="1296144" cy="720080"/>
          </a:xfrm>
        </p:grpSpPr>
        <p:cxnSp>
          <p:nvCxnSpPr>
            <p:cNvPr id="10296" name="Straight Connector 75"/>
            <p:cNvCxnSpPr>
              <a:cxnSpLocks noChangeShapeType="1"/>
            </p:cNvCxnSpPr>
            <p:nvPr/>
          </p:nvCxnSpPr>
          <p:spPr bwMode="auto">
            <a:xfrm>
              <a:off x="6732240" y="393305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  <p:cxnSp>
          <p:nvCxnSpPr>
            <p:cNvPr id="10297" name="Straight Connector 81"/>
            <p:cNvCxnSpPr>
              <a:cxnSpLocks noChangeShapeType="1"/>
            </p:cNvCxnSpPr>
            <p:nvPr/>
          </p:nvCxnSpPr>
          <p:spPr bwMode="auto">
            <a:xfrm>
              <a:off x="6732240" y="465313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4500563" y="1484313"/>
            <a:ext cx="431800" cy="431800"/>
            <a:chOff x="3419872" y="1556792"/>
            <a:chExt cx="432048" cy="432048"/>
          </a:xfrm>
        </p:grpSpPr>
        <p:sp>
          <p:nvSpPr>
            <p:cNvPr id="9" name="Oval 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0295" name="TextBox 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4427538" y="981075"/>
            <a:ext cx="431800" cy="431800"/>
            <a:chOff x="3419872" y="1556792"/>
            <a:chExt cx="432048" cy="432048"/>
          </a:xfrm>
        </p:grpSpPr>
        <p:sp>
          <p:nvSpPr>
            <p:cNvPr id="43" name="Oval 42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0293" name="TextBox 43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3203575" y="981075"/>
            <a:ext cx="431800" cy="431800"/>
            <a:chOff x="3419872" y="1556792"/>
            <a:chExt cx="432048" cy="432048"/>
          </a:xfrm>
        </p:grpSpPr>
        <p:sp>
          <p:nvSpPr>
            <p:cNvPr id="46" name="Oval 45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0291" name="TextBox 46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3851275" y="1052513"/>
            <a:ext cx="433388" cy="431800"/>
            <a:chOff x="3419872" y="1556792"/>
            <a:chExt cx="432048" cy="432048"/>
          </a:xfrm>
        </p:grpSpPr>
        <p:sp>
          <p:nvSpPr>
            <p:cNvPr id="49" name="Oval 4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0289" name="TextBox 4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7" name="Group 83"/>
          <p:cNvGrpSpPr>
            <a:grpSpLocks/>
          </p:cNvGrpSpPr>
          <p:nvPr/>
        </p:nvGrpSpPr>
        <p:grpSpPr bwMode="auto">
          <a:xfrm>
            <a:off x="3348038" y="3646488"/>
            <a:ext cx="1944687" cy="1511300"/>
            <a:chOff x="3348038" y="1557338"/>
            <a:chExt cx="1944687" cy="1511300"/>
          </a:xfrm>
        </p:grpSpPr>
        <p:grpSp>
          <p:nvGrpSpPr>
            <p:cNvPr id="18" name="Group 59"/>
            <p:cNvGrpSpPr>
              <a:grpSpLocks/>
            </p:cNvGrpSpPr>
            <p:nvPr/>
          </p:nvGrpSpPr>
          <p:grpSpPr bwMode="auto">
            <a:xfrm>
              <a:off x="3348038" y="2636838"/>
              <a:ext cx="431800" cy="431800"/>
              <a:chOff x="3419872" y="1556792"/>
              <a:chExt cx="432048" cy="432048"/>
            </a:xfrm>
          </p:grpSpPr>
          <p:sp>
            <p:nvSpPr>
              <p:cNvPr id="61" name="Oval 6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0287" name="TextBox 6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9" name="Group 56"/>
            <p:cNvGrpSpPr>
              <a:grpSpLocks/>
            </p:cNvGrpSpPr>
            <p:nvPr/>
          </p:nvGrpSpPr>
          <p:grpSpPr bwMode="auto">
            <a:xfrm>
              <a:off x="4284663" y="2636838"/>
              <a:ext cx="431800" cy="431800"/>
              <a:chOff x="3419872" y="1556792"/>
              <a:chExt cx="432048" cy="432048"/>
            </a:xfrm>
          </p:grpSpPr>
          <p:sp>
            <p:nvSpPr>
              <p:cNvPr id="58" name="Oval 57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0285" name="TextBox 58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0" name="Group 29"/>
            <p:cNvGrpSpPr>
              <a:grpSpLocks/>
            </p:cNvGrpSpPr>
            <p:nvPr/>
          </p:nvGrpSpPr>
          <p:grpSpPr bwMode="auto">
            <a:xfrm>
              <a:off x="3419475" y="1557338"/>
              <a:ext cx="431800" cy="431800"/>
              <a:chOff x="3419872" y="1556792"/>
              <a:chExt cx="432048" cy="432048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0283" name="TextBox 3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1" name="Group 32"/>
            <p:cNvGrpSpPr>
              <a:grpSpLocks/>
            </p:cNvGrpSpPr>
            <p:nvPr/>
          </p:nvGrpSpPr>
          <p:grpSpPr bwMode="auto">
            <a:xfrm>
              <a:off x="4356100" y="2060575"/>
              <a:ext cx="431800" cy="431800"/>
              <a:chOff x="3419872" y="1556792"/>
              <a:chExt cx="432048" cy="432048"/>
            </a:xfrm>
          </p:grpSpPr>
          <p:sp>
            <p:nvSpPr>
              <p:cNvPr id="34" name="Oval 33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0281" name="TextBox 34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2" name="Group 35"/>
            <p:cNvGrpSpPr>
              <a:grpSpLocks/>
            </p:cNvGrpSpPr>
            <p:nvPr/>
          </p:nvGrpSpPr>
          <p:grpSpPr bwMode="auto">
            <a:xfrm>
              <a:off x="4859338" y="2349500"/>
              <a:ext cx="433387" cy="431800"/>
              <a:chOff x="3419872" y="1556792"/>
              <a:chExt cx="432048" cy="432048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0279" name="TextBox 37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3" name="Group 38"/>
            <p:cNvGrpSpPr>
              <a:grpSpLocks/>
            </p:cNvGrpSpPr>
            <p:nvPr/>
          </p:nvGrpSpPr>
          <p:grpSpPr bwMode="auto">
            <a:xfrm>
              <a:off x="3708400" y="2133600"/>
              <a:ext cx="431800" cy="431800"/>
              <a:chOff x="3419872" y="1556792"/>
              <a:chExt cx="432048" cy="432048"/>
            </a:xfrm>
          </p:grpSpPr>
          <p:sp>
            <p:nvSpPr>
              <p:cNvPr id="40" name="Oval 39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0277" name="TextBox 40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4" name="Group 50"/>
            <p:cNvGrpSpPr>
              <a:grpSpLocks/>
            </p:cNvGrpSpPr>
            <p:nvPr/>
          </p:nvGrpSpPr>
          <p:grpSpPr bwMode="auto">
            <a:xfrm>
              <a:off x="3995738" y="1557338"/>
              <a:ext cx="431800" cy="431800"/>
              <a:chOff x="3419872" y="1556792"/>
              <a:chExt cx="432048" cy="432048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0275" name="TextBox 52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</p:grpSp>
      <p:grpSp>
        <p:nvGrpSpPr>
          <p:cNvPr id="25" name="Group 53"/>
          <p:cNvGrpSpPr>
            <a:grpSpLocks/>
          </p:cNvGrpSpPr>
          <p:nvPr/>
        </p:nvGrpSpPr>
        <p:grpSpPr bwMode="auto">
          <a:xfrm>
            <a:off x="4932363" y="1125538"/>
            <a:ext cx="431800" cy="431800"/>
            <a:chOff x="3419872" y="1556792"/>
            <a:chExt cx="432048" cy="432048"/>
          </a:xfrm>
        </p:grpSpPr>
        <p:sp>
          <p:nvSpPr>
            <p:cNvPr id="55" name="Oval 54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0266" name="TextBox 55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sp>
        <p:nvSpPr>
          <p:cNvPr id="10261" name="TextBox 93"/>
          <p:cNvSpPr txBox="1">
            <a:spLocks noChangeArrowheads="1"/>
          </p:cNvSpPr>
          <p:nvPr/>
        </p:nvSpPr>
        <p:spPr bwMode="auto">
          <a:xfrm>
            <a:off x="7380288" y="2276475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1</a:t>
            </a:r>
          </a:p>
        </p:txBody>
      </p:sp>
      <p:cxnSp>
        <p:nvCxnSpPr>
          <p:cNvPr id="10262" name="Straight Connector 96"/>
          <p:cNvCxnSpPr>
            <a:cxnSpLocks noChangeShapeType="1"/>
          </p:cNvCxnSpPr>
          <p:nvPr/>
        </p:nvCxnSpPr>
        <p:spPr bwMode="auto">
          <a:xfrm>
            <a:off x="6804025" y="2349500"/>
            <a:ext cx="647700" cy="647700"/>
          </a:xfrm>
          <a:prstGeom prst="line">
            <a:avLst/>
          </a:prstGeom>
          <a:noFill/>
          <a:ln w="38100" algn="ctr">
            <a:solidFill>
              <a:srgbClr val="00628E"/>
            </a:solidFill>
            <a:round/>
            <a:headEnd/>
            <a:tailEnd/>
          </a:ln>
        </p:spPr>
      </p:cxnSp>
      <p:sp>
        <p:nvSpPr>
          <p:cNvPr id="10263" name="TextBox 99"/>
          <p:cNvSpPr txBox="1">
            <a:spLocks noChangeArrowheads="1"/>
          </p:cNvSpPr>
          <p:nvPr/>
        </p:nvSpPr>
        <p:spPr bwMode="auto">
          <a:xfrm>
            <a:off x="6875463" y="2124075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6</a:t>
            </a:r>
          </a:p>
        </p:txBody>
      </p:sp>
      <p:sp>
        <p:nvSpPr>
          <p:cNvPr id="85" name="TextBox 72"/>
          <p:cNvSpPr txBox="1">
            <a:spLocks noChangeArrowheads="1"/>
          </p:cNvSpPr>
          <p:nvPr/>
        </p:nvSpPr>
        <p:spPr bwMode="auto">
          <a:xfrm>
            <a:off x="7453313" y="3781425"/>
            <a:ext cx="5032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9"/>
          <p:cNvSpPr>
            <a:spLocks noChangeArrowheads="1"/>
          </p:cNvSpPr>
          <p:nvPr/>
        </p:nvSpPr>
        <p:spPr bwMode="auto">
          <a:xfrm>
            <a:off x="30051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11267" name="Rectangle 67"/>
          <p:cNvSpPr>
            <a:spLocks noChangeArrowheads="1"/>
          </p:cNvSpPr>
          <p:nvPr/>
        </p:nvSpPr>
        <p:spPr bwMode="auto">
          <a:xfrm>
            <a:off x="3005138" y="836613"/>
            <a:ext cx="2430462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11268" name="Rectangle 62"/>
          <p:cNvSpPr>
            <a:spLocks noChangeArrowheads="1"/>
          </p:cNvSpPr>
          <p:nvPr/>
        </p:nvSpPr>
        <p:spPr bwMode="auto">
          <a:xfrm>
            <a:off x="576263" y="836613"/>
            <a:ext cx="2428875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00113" y="1125538"/>
            <a:ext cx="431800" cy="431800"/>
            <a:chOff x="1691680" y="2348880"/>
            <a:chExt cx="432048" cy="432048"/>
          </a:xfrm>
        </p:grpSpPr>
        <p:sp>
          <p:nvSpPr>
            <p:cNvPr id="11340" name="Oval 4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11341" name="TextBox 5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584325" y="1125538"/>
            <a:ext cx="431800" cy="431800"/>
            <a:chOff x="1691680" y="2348880"/>
            <a:chExt cx="432048" cy="432048"/>
          </a:xfrm>
        </p:grpSpPr>
        <p:sp>
          <p:nvSpPr>
            <p:cNvPr id="11338" name="Oval 12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11339" name="TextBox 13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827088" y="2132013"/>
            <a:ext cx="1439862" cy="1081087"/>
            <a:chOff x="827088" y="1700213"/>
            <a:chExt cx="1440408" cy="1080715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827088" y="1700213"/>
              <a:ext cx="431800" cy="433387"/>
              <a:chOff x="1691680" y="2348880"/>
              <a:chExt cx="432048" cy="432048"/>
            </a:xfrm>
          </p:grpSpPr>
          <p:sp>
            <p:nvSpPr>
              <p:cNvPr id="11336" name="Oval 15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1337" name="TextBox 16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835696" y="2277120"/>
              <a:ext cx="431800" cy="431800"/>
              <a:chOff x="1691680" y="2348880"/>
              <a:chExt cx="432048" cy="432048"/>
            </a:xfrm>
          </p:grpSpPr>
          <p:sp>
            <p:nvSpPr>
              <p:cNvPr id="11334" name="Oval 18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1335" name="TextBox 19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1475656" y="1701056"/>
              <a:ext cx="431800" cy="431800"/>
              <a:chOff x="1691680" y="2348880"/>
              <a:chExt cx="432048" cy="432048"/>
            </a:xfrm>
          </p:grpSpPr>
          <p:sp>
            <p:nvSpPr>
              <p:cNvPr id="11332" name="Oval 21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1333" name="TextBox 22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1115616" y="2349128"/>
              <a:ext cx="431800" cy="431800"/>
              <a:chOff x="1691680" y="2348880"/>
              <a:chExt cx="432048" cy="432048"/>
            </a:xfrm>
          </p:grpSpPr>
          <p:sp>
            <p:nvSpPr>
              <p:cNvPr id="11330" name="Oval 27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1331" name="TextBox 28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</p:grpSp>
      <p:sp>
        <p:nvSpPr>
          <p:cNvPr id="11272" name="TextBox 65"/>
          <p:cNvSpPr txBox="1">
            <a:spLocks noChangeArrowheads="1"/>
          </p:cNvSpPr>
          <p:nvPr/>
        </p:nvSpPr>
        <p:spPr bwMode="auto">
          <a:xfrm>
            <a:off x="1277938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Tens</a:t>
            </a:r>
          </a:p>
        </p:txBody>
      </p:sp>
      <p:sp>
        <p:nvSpPr>
          <p:cNvPr id="11273" name="TextBox 66"/>
          <p:cNvSpPr txBox="1">
            <a:spLocks noChangeArrowheads="1"/>
          </p:cNvSpPr>
          <p:nvPr/>
        </p:nvSpPr>
        <p:spPr bwMode="auto">
          <a:xfrm>
            <a:off x="3725863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Ones</a:t>
            </a:r>
          </a:p>
        </p:txBody>
      </p: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6875463" y="2205038"/>
            <a:ext cx="1081087" cy="1016000"/>
            <a:chOff x="6876256" y="2204864"/>
            <a:chExt cx="1080120" cy="1015663"/>
          </a:xfrm>
        </p:grpSpPr>
        <p:sp>
          <p:nvSpPr>
            <p:cNvPr id="11324" name="TextBox 70"/>
            <p:cNvSpPr txBox="1">
              <a:spLocks noChangeArrowheads="1"/>
            </p:cNvSpPr>
            <p:nvPr/>
          </p:nvSpPr>
          <p:spPr bwMode="auto">
            <a:xfrm>
              <a:off x="6876256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11325" name="TextBox 71"/>
            <p:cNvSpPr txBox="1">
              <a:spLocks noChangeArrowheads="1"/>
            </p:cNvSpPr>
            <p:nvPr/>
          </p:nvSpPr>
          <p:spPr bwMode="auto">
            <a:xfrm>
              <a:off x="7452320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2</a:t>
              </a:r>
            </a:p>
          </p:txBody>
        </p:sp>
      </p:grp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6875463" y="2924175"/>
            <a:ext cx="1081087" cy="1016000"/>
            <a:chOff x="6876256" y="2917393"/>
            <a:chExt cx="1080120" cy="1015663"/>
          </a:xfrm>
        </p:grpSpPr>
        <p:sp>
          <p:nvSpPr>
            <p:cNvPr id="11322" name="TextBox 72"/>
            <p:cNvSpPr txBox="1">
              <a:spLocks noChangeArrowheads="1"/>
            </p:cNvSpPr>
            <p:nvPr/>
          </p:nvSpPr>
          <p:spPr bwMode="auto">
            <a:xfrm>
              <a:off x="7452320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11323" name="TextBox 73"/>
            <p:cNvSpPr txBox="1">
              <a:spLocks noChangeArrowheads="1"/>
            </p:cNvSpPr>
            <p:nvPr/>
          </p:nvSpPr>
          <p:spPr bwMode="auto">
            <a:xfrm>
              <a:off x="6876256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4</a:t>
              </a:r>
            </a:p>
          </p:txBody>
        </p:sp>
      </p:grpSp>
      <p:sp>
        <p:nvSpPr>
          <p:cNvPr id="11276" name="TextBox 77"/>
          <p:cNvSpPr txBox="1">
            <a:spLocks noChangeArrowheads="1"/>
          </p:cNvSpPr>
          <p:nvPr/>
        </p:nvSpPr>
        <p:spPr bwMode="auto">
          <a:xfrm>
            <a:off x="6372225" y="2852738"/>
            <a:ext cx="503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-</a:t>
            </a:r>
          </a:p>
        </p:txBody>
      </p:sp>
      <p:sp>
        <p:nvSpPr>
          <p:cNvPr id="11277" name="Rectangle 78"/>
          <p:cNvSpPr>
            <a:spLocks noChangeArrowheads="1"/>
          </p:cNvSpPr>
          <p:nvPr/>
        </p:nvSpPr>
        <p:spPr bwMode="auto">
          <a:xfrm>
            <a:off x="5794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12" name="Group 84"/>
          <p:cNvGrpSpPr>
            <a:grpSpLocks/>
          </p:cNvGrpSpPr>
          <p:nvPr/>
        </p:nvGrpSpPr>
        <p:grpSpPr bwMode="auto">
          <a:xfrm>
            <a:off x="6732588" y="3940175"/>
            <a:ext cx="1295400" cy="720725"/>
            <a:chOff x="6732240" y="3933056"/>
            <a:chExt cx="1296144" cy="720080"/>
          </a:xfrm>
        </p:grpSpPr>
        <p:cxnSp>
          <p:nvCxnSpPr>
            <p:cNvPr id="11320" name="Straight Connector 75"/>
            <p:cNvCxnSpPr>
              <a:cxnSpLocks noChangeShapeType="1"/>
            </p:cNvCxnSpPr>
            <p:nvPr/>
          </p:nvCxnSpPr>
          <p:spPr bwMode="auto">
            <a:xfrm>
              <a:off x="6732240" y="393305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  <p:cxnSp>
          <p:nvCxnSpPr>
            <p:cNvPr id="11321" name="Straight Connector 81"/>
            <p:cNvCxnSpPr>
              <a:cxnSpLocks noChangeShapeType="1"/>
            </p:cNvCxnSpPr>
            <p:nvPr/>
          </p:nvCxnSpPr>
          <p:spPr bwMode="auto">
            <a:xfrm>
              <a:off x="6732240" y="465313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4500563" y="1484313"/>
            <a:ext cx="431800" cy="431800"/>
            <a:chOff x="3419872" y="1556792"/>
            <a:chExt cx="432048" cy="432048"/>
          </a:xfrm>
        </p:grpSpPr>
        <p:sp>
          <p:nvSpPr>
            <p:cNvPr id="9" name="Oval 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1319" name="TextBox 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4427538" y="981075"/>
            <a:ext cx="431800" cy="431800"/>
            <a:chOff x="3419872" y="1556792"/>
            <a:chExt cx="432048" cy="432048"/>
          </a:xfrm>
        </p:grpSpPr>
        <p:sp>
          <p:nvSpPr>
            <p:cNvPr id="43" name="Oval 42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1317" name="TextBox 43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3203575" y="981075"/>
            <a:ext cx="431800" cy="431800"/>
            <a:chOff x="3419872" y="1556792"/>
            <a:chExt cx="432048" cy="432048"/>
          </a:xfrm>
        </p:grpSpPr>
        <p:sp>
          <p:nvSpPr>
            <p:cNvPr id="46" name="Oval 45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1315" name="TextBox 46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3851275" y="1052513"/>
            <a:ext cx="433388" cy="431800"/>
            <a:chOff x="3419872" y="1556792"/>
            <a:chExt cx="432048" cy="432048"/>
          </a:xfrm>
        </p:grpSpPr>
        <p:sp>
          <p:nvSpPr>
            <p:cNvPr id="49" name="Oval 4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1313" name="TextBox 4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7" name="Group 83"/>
          <p:cNvGrpSpPr>
            <a:grpSpLocks/>
          </p:cNvGrpSpPr>
          <p:nvPr/>
        </p:nvGrpSpPr>
        <p:grpSpPr bwMode="auto">
          <a:xfrm>
            <a:off x="3348038" y="3646488"/>
            <a:ext cx="1944687" cy="1511300"/>
            <a:chOff x="3348038" y="1557338"/>
            <a:chExt cx="1944687" cy="1511300"/>
          </a:xfrm>
        </p:grpSpPr>
        <p:grpSp>
          <p:nvGrpSpPr>
            <p:cNvPr id="18" name="Group 59"/>
            <p:cNvGrpSpPr>
              <a:grpSpLocks/>
            </p:cNvGrpSpPr>
            <p:nvPr/>
          </p:nvGrpSpPr>
          <p:grpSpPr bwMode="auto">
            <a:xfrm>
              <a:off x="3348038" y="2636838"/>
              <a:ext cx="431800" cy="431800"/>
              <a:chOff x="3419872" y="1556792"/>
              <a:chExt cx="432048" cy="432048"/>
            </a:xfrm>
          </p:grpSpPr>
          <p:sp>
            <p:nvSpPr>
              <p:cNvPr id="61" name="Oval 6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1311" name="TextBox 6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9" name="Group 56"/>
            <p:cNvGrpSpPr>
              <a:grpSpLocks/>
            </p:cNvGrpSpPr>
            <p:nvPr/>
          </p:nvGrpSpPr>
          <p:grpSpPr bwMode="auto">
            <a:xfrm>
              <a:off x="4284663" y="2636838"/>
              <a:ext cx="431800" cy="431800"/>
              <a:chOff x="3419872" y="1556792"/>
              <a:chExt cx="432048" cy="432048"/>
            </a:xfrm>
          </p:grpSpPr>
          <p:sp>
            <p:nvSpPr>
              <p:cNvPr id="58" name="Oval 57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1309" name="TextBox 58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0" name="Group 29"/>
            <p:cNvGrpSpPr>
              <a:grpSpLocks/>
            </p:cNvGrpSpPr>
            <p:nvPr/>
          </p:nvGrpSpPr>
          <p:grpSpPr bwMode="auto">
            <a:xfrm>
              <a:off x="3419475" y="1557338"/>
              <a:ext cx="431800" cy="431800"/>
              <a:chOff x="3419872" y="1556792"/>
              <a:chExt cx="432048" cy="432048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1307" name="TextBox 3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1" name="Group 32"/>
            <p:cNvGrpSpPr>
              <a:grpSpLocks/>
            </p:cNvGrpSpPr>
            <p:nvPr/>
          </p:nvGrpSpPr>
          <p:grpSpPr bwMode="auto">
            <a:xfrm>
              <a:off x="4356100" y="2060575"/>
              <a:ext cx="431800" cy="431800"/>
              <a:chOff x="3419872" y="1556792"/>
              <a:chExt cx="432048" cy="432048"/>
            </a:xfrm>
          </p:grpSpPr>
          <p:sp>
            <p:nvSpPr>
              <p:cNvPr id="34" name="Oval 33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1305" name="TextBox 34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2" name="Group 35"/>
            <p:cNvGrpSpPr>
              <a:grpSpLocks/>
            </p:cNvGrpSpPr>
            <p:nvPr/>
          </p:nvGrpSpPr>
          <p:grpSpPr bwMode="auto">
            <a:xfrm>
              <a:off x="4859338" y="2349500"/>
              <a:ext cx="433387" cy="431800"/>
              <a:chOff x="3419872" y="1556792"/>
              <a:chExt cx="432048" cy="432048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1303" name="TextBox 37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3" name="Group 38"/>
            <p:cNvGrpSpPr>
              <a:grpSpLocks/>
            </p:cNvGrpSpPr>
            <p:nvPr/>
          </p:nvGrpSpPr>
          <p:grpSpPr bwMode="auto">
            <a:xfrm>
              <a:off x="3708400" y="2133600"/>
              <a:ext cx="431800" cy="431800"/>
              <a:chOff x="3419872" y="1556792"/>
              <a:chExt cx="432048" cy="432048"/>
            </a:xfrm>
          </p:grpSpPr>
          <p:sp>
            <p:nvSpPr>
              <p:cNvPr id="40" name="Oval 39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1301" name="TextBox 40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24" name="Group 50"/>
            <p:cNvGrpSpPr>
              <a:grpSpLocks/>
            </p:cNvGrpSpPr>
            <p:nvPr/>
          </p:nvGrpSpPr>
          <p:grpSpPr bwMode="auto">
            <a:xfrm>
              <a:off x="3995738" y="1557338"/>
              <a:ext cx="431800" cy="431800"/>
              <a:chOff x="3419872" y="1556792"/>
              <a:chExt cx="432048" cy="432048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1299" name="TextBox 52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</p:grpSp>
      <p:grpSp>
        <p:nvGrpSpPr>
          <p:cNvPr id="25" name="Group 53"/>
          <p:cNvGrpSpPr>
            <a:grpSpLocks/>
          </p:cNvGrpSpPr>
          <p:nvPr/>
        </p:nvGrpSpPr>
        <p:grpSpPr bwMode="auto">
          <a:xfrm>
            <a:off x="4932363" y="1125538"/>
            <a:ext cx="431800" cy="431800"/>
            <a:chOff x="3419872" y="1556792"/>
            <a:chExt cx="432048" cy="432048"/>
          </a:xfrm>
        </p:grpSpPr>
        <p:sp>
          <p:nvSpPr>
            <p:cNvPr id="55" name="Oval 54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1290" name="TextBox 55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sp>
        <p:nvSpPr>
          <p:cNvPr id="11285" name="TextBox 93"/>
          <p:cNvSpPr txBox="1">
            <a:spLocks noChangeArrowheads="1"/>
          </p:cNvSpPr>
          <p:nvPr/>
        </p:nvSpPr>
        <p:spPr bwMode="auto">
          <a:xfrm>
            <a:off x="7380288" y="2276475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1</a:t>
            </a:r>
          </a:p>
        </p:txBody>
      </p:sp>
      <p:cxnSp>
        <p:nvCxnSpPr>
          <p:cNvPr id="11286" name="Straight Connector 96"/>
          <p:cNvCxnSpPr>
            <a:cxnSpLocks noChangeShapeType="1"/>
          </p:cNvCxnSpPr>
          <p:nvPr/>
        </p:nvCxnSpPr>
        <p:spPr bwMode="auto">
          <a:xfrm>
            <a:off x="6804025" y="2349500"/>
            <a:ext cx="647700" cy="647700"/>
          </a:xfrm>
          <a:prstGeom prst="line">
            <a:avLst/>
          </a:prstGeom>
          <a:noFill/>
          <a:ln w="38100" algn="ctr">
            <a:solidFill>
              <a:srgbClr val="00628E"/>
            </a:solidFill>
            <a:round/>
            <a:headEnd/>
            <a:tailEnd/>
          </a:ln>
        </p:spPr>
      </p:cxnSp>
      <p:sp>
        <p:nvSpPr>
          <p:cNvPr id="11287" name="TextBox 99"/>
          <p:cNvSpPr txBox="1">
            <a:spLocks noChangeArrowheads="1"/>
          </p:cNvSpPr>
          <p:nvPr/>
        </p:nvSpPr>
        <p:spPr bwMode="auto">
          <a:xfrm>
            <a:off x="6875463" y="2124075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6</a:t>
            </a:r>
          </a:p>
        </p:txBody>
      </p:sp>
      <p:sp>
        <p:nvSpPr>
          <p:cNvPr id="11288" name="TextBox 72"/>
          <p:cNvSpPr txBox="1">
            <a:spLocks noChangeArrowheads="1"/>
          </p:cNvSpPr>
          <p:nvPr/>
        </p:nvSpPr>
        <p:spPr bwMode="auto">
          <a:xfrm>
            <a:off x="7453313" y="3781425"/>
            <a:ext cx="5032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9"/>
          <p:cNvSpPr>
            <a:spLocks noChangeArrowheads="1"/>
          </p:cNvSpPr>
          <p:nvPr/>
        </p:nvSpPr>
        <p:spPr bwMode="auto">
          <a:xfrm>
            <a:off x="30051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12291" name="Rectangle 67"/>
          <p:cNvSpPr>
            <a:spLocks noChangeArrowheads="1"/>
          </p:cNvSpPr>
          <p:nvPr/>
        </p:nvSpPr>
        <p:spPr bwMode="auto">
          <a:xfrm>
            <a:off x="3005138" y="836613"/>
            <a:ext cx="2430462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sp>
        <p:nvSpPr>
          <p:cNvPr id="12292" name="Rectangle 62"/>
          <p:cNvSpPr>
            <a:spLocks noChangeArrowheads="1"/>
          </p:cNvSpPr>
          <p:nvPr/>
        </p:nvSpPr>
        <p:spPr bwMode="auto">
          <a:xfrm>
            <a:off x="576263" y="836613"/>
            <a:ext cx="2428875" cy="2376487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00113" y="1125538"/>
            <a:ext cx="431800" cy="431800"/>
            <a:chOff x="1691680" y="2348880"/>
            <a:chExt cx="432048" cy="432048"/>
          </a:xfrm>
        </p:grpSpPr>
        <p:sp>
          <p:nvSpPr>
            <p:cNvPr id="12364" name="Oval 4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12365" name="TextBox 5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584325" y="1125538"/>
            <a:ext cx="431800" cy="431800"/>
            <a:chOff x="1691680" y="2348880"/>
            <a:chExt cx="432048" cy="432048"/>
          </a:xfrm>
        </p:grpSpPr>
        <p:sp>
          <p:nvSpPr>
            <p:cNvPr id="12362" name="Oval 12"/>
            <p:cNvSpPr>
              <a:spLocks noChangeArrowheads="1"/>
            </p:cNvSpPr>
            <p:nvPr/>
          </p:nvSpPr>
          <p:spPr bwMode="auto">
            <a:xfrm>
              <a:off x="1691680" y="2348880"/>
              <a:ext cx="432048" cy="432048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</a:pPr>
              <a:endParaRPr lang="en-US"/>
            </a:p>
          </p:txBody>
        </p:sp>
        <p:sp>
          <p:nvSpPr>
            <p:cNvPr id="12363" name="TextBox 13"/>
            <p:cNvSpPr txBox="1">
              <a:spLocks noChangeArrowheads="1"/>
            </p:cNvSpPr>
            <p:nvPr/>
          </p:nvSpPr>
          <p:spPr bwMode="auto">
            <a:xfrm>
              <a:off x="1691680" y="2420888"/>
              <a:ext cx="4320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10</a:t>
              </a:r>
            </a:p>
          </p:txBody>
        </p:sp>
      </p:grpSp>
      <p:sp>
        <p:nvSpPr>
          <p:cNvPr id="12295" name="TextBox 65"/>
          <p:cNvSpPr txBox="1">
            <a:spLocks noChangeArrowheads="1"/>
          </p:cNvSpPr>
          <p:nvPr/>
        </p:nvSpPr>
        <p:spPr bwMode="auto">
          <a:xfrm>
            <a:off x="1277938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Tens</a:t>
            </a:r>
          </a:p>
        </p:txBody>
      </p:sp>
      <p:sp>
        <p:nvSpPr>
          <p:cNvPr id="12296" name="TextBox 66"/>
          <p:cNvSpPr txBox="1">
            <a:spLocks noChangeArrowheads="1"/>
          </p:cNvSpPr>
          <p:nvPr/>
        </p:nvSpPr>
        <p:spPr bwMode="auto">
          <a:xfrm>
            <a:off x="3725863" y="333375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/>
              <a:t>Ones</a:t>
            </a:r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6875463" y="2205038"/>
            <a:ext cx="1081087" cy="1016000"/>
            <a:chOff x="6876256" y="2204864"/>
            <a:chExt cx="1080120" cy="1015663"/>
          </a:xfrm>
        </p:grpSpPr>
        <p:sp>
          <p:nvSpPr>
            <p:cNvPr id="12360" name="TextBox 70"/>
            <p:cNvSpPr txBox="1">
              <a:spLocks noChangeArrowheads="1"/>
            </p:cNvSpPr>
            <p:nvPr/>
          </p:nvSpPr>
          <p:spPr bwMode="auto">
            <a:xfrm>
              <a:off x="6876256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12361" name="TextBox 71"/>
            <p:cNvSpPr txBox="1">
              <a:spLocks noChangeArrowheads="1"/>
            </p:cNvSpPr>
            <p:nvPr/>
          </p:nvSpPr>
          <p:spPr bwMode="auto">
            <a:xfrm>
              <a:off x="7452320" y="2204864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2</a:t>
              </a:r>
            </a:p>
          </p:txBody>
        </p:sp>
      </p:grp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6875463" y="2924175"/>
            <a:ext cx="1081087" cy="1016000"/>
            <a:chOff x="6876256" y="2917393"/>
            <a:chExt cx="1080120" cy="1015663"/>
          </a:xfrm>
        </p:grpSpPr>
        <p:sp>
          <p:nvSpPr>
            <p:cNvPr id="12358" name="TextBox 72"/>
            <p:cNvSpPr txBox="1">
              <a:spLocks noChangeArrowheads="1"/>
            </p:cNvSpPr>
            <p:nvPr/>
          </p:nvSpPr>
          <p:spPr bwMode="auto">
            <a:xfrm>
              <a:off x="7452320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7</a:t>
              </a:r>
            </a:p>
          </p:txBody>
        </p:sp>
        <p:sp>
          <p:nvSpPr>
            <p:cNvPr id="12359" name="TextBox 73"/>
            <p:cNvSpPr txBox="1">
              <a:spLocks noChangeArrowheads="1"/>
            </p:cNvSpPr>
            <p:nvPr/>
          </p:nvSpPr>
          <p:spPr bwMode="auto">
            <a:xfrm>
              <a:off x="6876256" y="2917393"/>
              <a:ext cx="5040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6000" b="1">
                  <a:solidFill>
                    <a:srgbClr val="00628E"/>
                  </a:solidFill>
                </a:rPr>
                <a:t>4</a:t>
              </a:r>
            </a:p>
          </p:txBody>
        </p:sp>
      </p:grpSp>
      <p:sp>
        <p:nvSpPr>
          <p:cNvPr id="12299" name="TextBox 77"/>
          <p:cNvSpPr txBox="1">
            <a:spLocks noChangeArrowheads="1"/>
          </p:cNvSpPr>
          <p:nvPr/>
        </p:nvSpPr>
        <p:spPr bwMode="auto">
          <a:xfrm>
            <a:off x="6372225" y="2852738"/>
            <a:ext cx="503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-</a:t>
            </a:r>
          </a:p>
        </p:txBody>
      </p:sp>
      <p:sp>
        <p:nvSpPr>
          <p:cNvPr id="12300" name="Rectangle 78"/>
          <p:cNvSpPr>
            <a:spLocks noChangeArrowheads="1"/>
          </p:cNvSpPr>
          <p:nvPr/>
        </p:nvSpPr>
        <p:spPr bwMode="auto">
          <a:xfrm>
            <a:off x="579438" y="3213100"/>
            <a:ext cx="2430462" cy="2376488"/>
          </a:xfrm>
          <a:prstGeom prst="rect">
            <a:avLst/>
          </a:prstGeom>
          <a:solidFill>
            <a:srgbClr val="C8E2E8"/>
          </a:solidFill>
          <a:ln w="19050" algn="ctr">
            <a:solidFill>
              <a:srgbClr val="00628E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00628C"/>
              </a:buClr>
              <a:buFont typeface="Arial" charset="0"/>
              <a:buChar char="●"/>
            </a:pPr>
            <a:endParaRPr lang="en-US"/>
          </a:p>
        </p:txBody>
      </p: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6732588" y="3940175"/>
            <a:ext cx="1295400" cy="720725"/>
            <a:chOff x="6732240" y="3933056"/>
            <a:chExt cx="1296144" cy="720080"/>
          </a:xfrm>
        </p:grpSpPr>
        <p:cxnSp>
          <p:nvCxnSpPr>
            <p:cNvPr id="12356" name="Straight Connector 75"/>
            <p:cNvCxnSpPr>
              <a:cxnSpLocks noChangeShapeType="1"/>
            </p:cNvCxnSpPr>
            <p:nvPr/>
          </p:nvCxnSpPr>
          <p:spPr bwMode="auto">
            <a:xfrm>
              <a:off x="6732240" y="393305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  <p:cxnSp>
          <p:nvCxnSpPr>
            <p:cNvPr id="12357" name="Straight Connector 81"/>
            <p:cNvCxnSpPr>
              <a:cxnSpLocks noChangeShapeType="1"/>
            </p:cNvCxnSpPr>
            <p:nvPr/>
          </p:nvCxnSpPr>
          <p:spPr bwMode="auto">
            <a:xfrm>
              <a:off x="6732240" y="4653136"/>
              <a:ext cx="1296144" cy="0"/>
            </a:xfrm>
            <a:prstGeom prst="line">
              <a:avLst/>
            </a:prstGeom>
            <a:noFill/>
            <a:ln w="38100" algn="ctr">
              <a:solidFill>
                <a:srgbClr val="00628E"/>
              </a:solidFill>
              <a:round/>
              <a:headEnd/>
              <a:tailEnd/>
            </a:ln>
          </p:spPr>
        </p:cxn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4500563" y="1484313"/>
            <a:ext cx="431800" cy="431800"/>
            <a:chOff x="3419872" y="1556792"/>
            <a:chExt cx="432048" cy="432048"/>
          </a:xfrm>
        </p:grpSpPr>
        <p:sp>
          <p:nvSpPr>
            <p:cNvPr id="9" name="Oval 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2355" name="TextBox 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4427538" y="981075"/>
            <a:ext cx="431800" cy="431800"/>
            <a:chOff x="3419872" y="1556792"/>
            <a:chExt cx="432048" cy="432048"/>
          </a:xfrm>
        </p:grpSpPr>
        <p:sp>
          <p:nvSpPr>
            <p:cNvPr id="43" name="Oval 42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2353" name="TextBox 43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3203575" y="981075"/>
            <a:ext cx="431800" cy="431800"/>
            <a:chOff x="3419872" y="1556792"/>
            <a:chExt cx="432048" cy="432048"/>
          </a:xfrm>
        </p:grpSpPr>
        <p:sp>
          <p:nvSpPr>
            <p:cNvPr id="46" name="Oval 45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2351" name="TextBox 46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1" name="Group 47"/>
          <p:cNvGrpSpPr>
            <a:grpSpLocks/>
          </p:cNvGrpSpPr>
          <p:nvPr/>
        </p:nvGrpSpPr>
        <p:grpSpPr bwMode="auto">
          <a:xfrm>
            <a:off x="3851275" y="1052513"/>
            <a:ext cx="433388" cy="431800"/>
            <a:chOff x="3419872" y="1556792"/>
            <a:chExt cx="432048" cy="432048"/>
          </a:xfrm>
        </p:grpSpPr>
        <p:sp>
          <p:nvSpPr>
            <p:cNvPr id="49" name="Oval 48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2349" name="TextBox 49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grpSp>
        <p:nvGrpSpPr>
          <p:cNvPr id="12" name="Group 83"/>
          <p:cNvGrpSpPr>
            <a:grpSpLocks/>
          </p:cNvGrpSpPr>
          <p:nvPr/>
        </p:nvGrpSpPr>
        <p:grpSpPr bwMode="auto">
          <a:xfrm>
            <a:off x="3348038" y="3646488"/>
            <a:ext cx="1944687" cy="1511300"/>
            <a:chOff x="3348038" y="1557338"/>
            <a:chExt cx="1944687" cy="1511300"/>
          </a:xfrm>
        </p:grpSpPr>
        <p:grpSp>
          <p:nvGrpSpPr>
            <p:cNvPr id="13" name="Group 59"/>
            <p:cNvGrpSpPr>
              <a:grpSpLocks/>
            </p:cNvGrpSpPr>
            <p:nvPr/>
          </p:nvGrpSpPr>
          <p:grpSpPr bwMode="auto">
            <a:xfrm>
              <a:off x="3348038" y="2636838"/>
              <a:ext cx="431800" cy="431800"/>
              <a:chOff x="3419872" y="1556792"/>
              <a:chExt cx="432048" cy="432048"/>
            </a:xfrm>
          </p:grpSpPr>
          <p:sp>
            <p:nvSpPr>
              <p:cNvPr id="61" name="Oval 6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2347" name="TextBox 6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4" name="Group 56"/>
            <p:cNvGrpSpPr>
              <a:grpSpLocks/>
            </p:cNvGrpSpPr>
            <p:nvPr/>
          </p:nvGrpSpPr>
          <p:grpSpPr bwMode="auto">
            <a:xfrm>
              <a:off x="4284663" y="2636838"/>
              <a:ext cx="431800" cy="431800"/>
              <a:chOff x="3419872" y="1556792"/>
              <a:chExt cx="432048" cy="432048"/>
            </a:xfrm>
          </p:grpSpPr>
          <p:sp>
            <p:nvSpPr>
              <p:cNvPr id="58" name="Oval 57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2345" name="TextBox 58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5" name="Group 29"/>
            <p:cNvGrpSpPr>
              <a:grpSpLocks/>
            </p:cNvGrpSpPr>
            <p:nvPr/>
          </p:nvGrpSpPr>
          <p:grpSpPr bwMode="auto">
            <a:xfrm>
              <a:off x="3419475" y="1557338"/>
              <a:ext cx="431800" cy="431800"/>
              <a:chOff x="3419872" y="1556792"/>
              <a:chExt cx="432048" cy="432048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2343" name="TextBox 31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6" name="Group 32"/>
            <p:cNvGrpSpPr>
              <a:grpSpLocks/>
            </p:cNvGrpSpPr>
            <p:nvPr/>
          </p:nvGrpSpPr>
          <p:grpSpPr bwMode="auto">
            <a:xfrm>
              <a:off x="4356100" y="2060575"/>
              <a:ext cx="431800" cy="431800"/>
              <a:chOff x="3419872" y="1556792"/>
              <a:chExt cx="432048" cy="432048"/>
            </a:xfrm>
          </p:grpSpPr>
          <p:sp>
            <p:nvSpPr>
              <p:cNvPr id="34" name="Oval 33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2341" name="TextBox 34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7" name="Group 35"/>
            <p:cNvGrpSpPr>
              <a:grpSpLocks/>
            </p:cNvGrpSpPr>
            <p:nvPr/>
          </p:nvGrpSpPr>
          <p:grpSpPr bwMode="auto">
            <a:xfrm>
              <a:off x="4859338" y="2349500"/>
              <a:ext cx="433387" cy="431800"/>
              <a:chOff x="3419872" y="1556792"/>
              <a:chExt cx="432048" cy="432048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2339" name="TextBox 37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8" name="Group 38"/>
            <p:cNvGrpSpPr>
              <a:grpSpLocks/>
            </p:cNvGrpSpPr>
            <p:nvPr/>
          </p:nvGrpSpPr>
          <p:grpSpPr bwMode="auto">
            <a:xfrm>
              <a:off x="3708400" y="2133600"/>
              <a:ext cx="431800" cy="431800"/>
              <a:chOff x="3419872" y="1556792"/>
              <a:chExt cx="432048" cy="432048"/>
            </a:xfrm>
          </p:grpSpPr>
          <p:sp>
            <p:nvSpPr>
              <p:cNvPr id="40" name="Oval 39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2337" name="TextBox 40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  <p:grpSp>
          <p:nvGrpSpPr>
            <p:cNvPr id="19" name="Group 50"/>
            <p:cNvGrpSpPr>
              <a:grpSpLocks/>
            </p:cNvGrpSpPr>
            <p:nvPr/>
          </p:nvGrpSpPr>
          <p:grpSpPr bwMode="auto">
            <a:xfrm>
              <a:off x="3995738" y="1557338"/>
              <a:ext cx="431800" cy="431800"/>
              <a:chOff x="3419872" y="1556792"/>
              <a:chExt cx="432048" cy="432048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3419872" y="1556792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19050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  <a:defRPr/>
                </a:pPr>
                <a:endParaRPr lang="en-GB">
                  <a:ea typeface="MS PGothic" pitchFamily="34" charset="-128"/>
                  <a:cs typeface="Arial" pitchFamily="34" charset="0"/>
                </a:endParaRPr>
              </a:p>
            </p:txBody>
          </p:sp>
          <p:sp>
            <p:nvSpPr>
              <p:cNvPr id="12335" name="TextBox 52"/>
              <p:cNvSpPr txBox="1">
                <a:spLocks noChangeArrowheads="1"/>
              </p:cNvSpPr>
              <p:nvPr/>
            </p:nvSpPr>
            <p:spPr bwMode="auto">
              <a:xfrm>
                <a:off x="3481122" y="1628800"/>
                <a:ext cx="28803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</a:t>
                </a:r>
              </a:p>
            </p:txBody>
          </p:sp>
        </p:grpSp>
      </p:grpSp>
      <p:grpSp>
        <p:nvGrpSpPr>
          <p:cNvPr id="20" name="Group 53"/>
          <p:cNvGrpSpPr>
            <a:grpSpLocks/>
          </p:cNvGrpSpPr>
          <p:nvPr/>
        </p:nvGrpSpPr>
        <p:grpSpPr bwMode="auto">
          <a:xfrm>
            <a:off x="4932363" y="1125538"/>
            <a:ext cx="431800" cy="431800"/>
            <a:chOff x="3419872" y="1556792"/>
            <a:chExt cx="432048" cy="432048"/>
          </a:xfrm>
        </p:grpSpPr>
        <p:sp>
          <p:nvSpPr>
            <p:cNvPr id="55" name="Oval 54"/>
            <p:cNvSpPr/>
            <p:nvPr/>
          </p:nvSpPr>
          <p:spPr bwMode="auto">
            <a:xfrm>
              <a:off x="3419872" y="1556792"/>
              <a:ext cx="432048" cy="432048"/>
            </a:xfrm>
            <a:prstGeom prst="ellipse">
              <a:avLst/>
            </a:prstGeom>
            <a:solidFill>
              <a:schemeClr val="accent3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00628C"/>
                </a:buClr>
                <a:buFont typeface="Arial" charset="0"/>
                <a:buChar char="●"/>
                <a:defRPr/>
              </a:pPr>
              <a:endParaRPr lang="en-GB"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2326" name="TextBox 55"/>
            <p:cNvSpPr txBox="1">
              <a:spLocks noChangeArrowheads="1"/>
            </p:cNvSpPr>
            <p:nvPr/>
          </p:nvSpPr>
          <p:spPr bwMode="auto">
            <a:xfrm>
              <a:off x="3481122" y="1628800"/>
              <a:ext cx="2880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</p:grpSp>
      <p:sp>
        <p:nvSpPr>
          <p:cNvPr id="12308" name="TextBox 93"/>
          <p:cNvSpPr txBox="1">
            <a:spLocks noChangeArrowheads="1"/>
          </p:cNvSpPr>
          <p:nvPr/>
        </p:nvSpPr>
        <p:spPr bwMode="auto">
          <a:xfrm>
            <a:off x="7380288" y="2276475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1</a:t>
            </a:r>
          </a:p>
        </p:txBody>
      </p:sp>
      <p:cxnSp>
        <p:nvCxnSpPr>
          <p:cNvPr id="12309" name="Straight Connector 96"/>
          <p:cNvCxnSpPr>
            <a:cxnSpLocks noChangeShapeType="1"/>
          </p:cNvCxnSpPr>
          <p:nvPr/>
        </p:nvCxnSpPr>
        <p:spPr bwMode="auto">
          <a:xfrm>
            <a:off x="6804025" y="2349500"/>
            <a:ext cx="647700" cy="647700"/>
          </a:xfrm>
          <a:prstGeom prst="line">
            <a:avLst/>
          </a:prstGeom>
          <a:noFill/>
          <a:ln w="38100" algn="ctr">
            <a:solidFill>
              <a:srgbClr val="00628E"/>
            </a:solidFill>
            <a:round/>
            <a:headEnd/>
            <a:tailEnd/>
          </a:ln>
        </p:spPr>
      </p:cxnSp>
      <p:sp>
        <p:nvSpPr>
          <p:cNvPr id="12310" name="TextBox 99"/>
          <p:cNvSpPr txBox="1">
            <a:spLocks noChangeArrowheads="1"/>
          </p:cNvSpPr>
          <p:nvPr/>
        </p:nvSpPr>
        <p:spPr bwMode="auto">
          <a:xfrm>
            <a:off x="6875463" y="2124075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1">
                <a:solidFill>
                  <a:srgbClr val="00628E"/>
                </a:solidFill>
              </a:rPr>
              <a:t>6</a:t>
            </a:r>
          </a:p>
        </p:txBody>
      </p:sp>
      <p:sp>
        <p:nvSpPr>
          <p:cNvPr id="12311" name="TextBox 72"/>
          <p:cNvSpPr txBox="1">
            <a:spLocks noChangeArrowheads="1"/>
          </p:cNvSpPr>
          <p:nvPr/>
        </p:nvSpPr>
        <p:spPr bwMode="auto">
          <a:xfrm>
            <a:off x="7453313" y="3781425"/>
            <a:ext cx="5032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0" b="1">
                <a:solidFill>
                  <a:srgbClr val="00628E"/>
                </a:solidFill>
              </a:rPr>
              <a:t>5</a:t>
            </a:r>
          </a:p>
        </p:txBody>
      </p:sp>
      <p:grpSp>
        <p:nvGrpSpPr>
          <p:cNvPr id="21" name="Group 86"/>
          <p:cNvGrpSpPr>
            <a:grpSpLocks/>
          </p:cNvGrpSpPr>
          <p:nvPr/>
        </p:nvGrpSpPr>
        <p:grpSpPr bwMode="auto">
          <a:xfrm>
            <a:off x="827088" y="2563813"/>
            <a:ext cx="1439862" cy="1081087"/>
            <a:chOff x="827088" y="1700213"/>
            <a:chExt cx="1440408" cy="1080715"/>
          </a:xfrm>
        </p:grpSpPr>
        <p:grpSp>
          <p:nvGrpSpPr>
            <p:cNvPr id="22" name="Group 14"/>
            <p:cNvGrpSpPr>
              <a:grpSpLocks/>
            </p:cNvGrpSpPr>
            <p:nvPr/>
          </p:nvGrpSpPr>
          <p:grpSpPr bwMode="auto">
            <a:xfrm>
              <a:off x="827088" y="1700213"/>
              <a:ext cx="431800" cy="433387"/>
              <a:chOff x="1691680" y="2348880"/>
              <a:chExt cx="432048" cy="432048"/>
            </a:xfrm>
          </p:grpSpPr>
          <p:sp>
            <p:nvSpPr>
              <p:cNvPr id="12323" name="Oval 15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2324" name="TextBox 16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  <p:grpSp>
          <p:nvGrpSpPr>
            <p:cNvPr id="23" name="Group 17"/>
            <p:cNvGrpSpPr>
              <a:grpSpLocks/>
            </p:cNvGrpSpPr>
            <p:nvPr/>
          </p:nvGrpSpPr>
          <p:grpSpPr bwMode="auto">
            <a:xfrm>
              <a:off x="1835696" y="2277120"/>
              <a:ext cx="431800" cy="431800"/>
              <a:chOff x="1691680" y="2348880"/>
              <a:chExt cx="432048" cy="432048"/>
            </a:xfrm>
          </p:grpSpPr>
          <p:sp>
            <p:nvSpPr>
              <p:cNvPr id="12321" name="Oval 18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2322" name="TextBox 19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  <p:grpSp>
          <p:nvGrpSpPr>
            <p:cNvPr id="24" name="Group 20"/>
            <p:cNvGrpSpPr>
              <a:grpSpLocks/>
            </p:cNvGrpSpPr>
            <p:nvPr/>
          </p:nvGrpSpPr>
          <p:grpSpPr bwMode="auto">
            <a:xfrm>
              <a:off x="1475656" y="1701056"/>
              <a:ext cx="431800" cy="431800"/>
              <a:chOff x="1691680" y="2348880"/>
              <a:chExt cx="432048" cy="432048"/>
            </a:xfrm>
          </p:grpSpPr>
          <p:sp>
            <p:nvSpPr>
              <p:cNvPr id="12319" name="Oval 21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2320" name="TextBox 22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  <p:grpSp>
          <p:nvGrpSpPr>
            <p:cNvPr id="25" name="Group 26"/>
            <p:cNvGrpSpPr>
              <a:grpSpLocks/>
            </p:cNvGrpSpPr>
            <p:nvPr/>
          </p:nvGrpSpPr>
          <p:grpSpPr bwMode="auto">
            <a:xfrm>
              <a:off x="1115616" y="2349128"/>
              <a:ext cx="431800" cy="431800"/>
              <a:chOff x="1691680" y="2348880"/>
              <a:chExt cx="432048" cy="432048"/>
            </a:xfrm>
          </p:grpSpPr>
          <p:sp>
            <p:nvSpPr>
              <p:cNvPr id="12317" name="Oval 27"/>
              <p:cNvSpPr>
                <a:spLocks noChangeArrowheads="1"/>
              </p:cNvSpPr>
              <p:nvPr/>
            </p:nvSpPr>
            <p:spPr bwMode="auto">
              <a:xfrm>
                <a:off x="1691680" y="2348880"/>
                <a:ext cx="432048" cy="432048"/>
              </a:xfrm>
              <a:prstGeom prst="ellipse">
                <a:avLst/>
              </a:prstGeom>
              <a:solidFill>
                <a:srgbClr val="FF0000"/>
              </a:solidFill>
              <a:ln w="19050" algn="ctr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00628C"/>
                  </a:buClr>
                  <a:buFont typeface="Arial" charset="0"/>
                  <a:buChar char="●"/>
                </a:pPr>
                <a:endParaRPr lang="en-US"/>
              </a:p>
            </p:txBody>
          </p:sp>
          <p:sp>
            <p:nvSpPr>
              <p:cNvPr id="12318" name="TextBox 28"/>
              <p:cNvSpPr txBox="1">
                <a:spLocks noChangeArrowheads="1"/>
              </p:cNvSpPr>
              <p:nvPr/>
            </p:nvSpPr>
            <p:spPr bwMode="auto">
              <a:xfrm>
                <a:off x="1691680" y="2420888"/>
                <a:ext cx="432048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600"/>
                  <a:t>10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EE0BCA6EFBD0448B5F89B3DC6C895F" ma:contentTypeVersion="0" ma:contentTypeDescription="Create a new document." ma:contentTypeScope="" ma:versionID="549dfa1fefbdf8c869effbccfef16a0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F5540-3CC3-424E-BC66-3C61EB8A20F1}">
  <ds:schemaRefs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3ADA0F8-738C-4B4C-860F-1DA6356D0C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95A7462-846D-4097-896E-FEFB3DDCA6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295</Words>
  <Application>Microsoft Office PowerPoint</Application>
  <PresentationFormat>On-screen Show (4:3)</PresentationFormat>
  <Paragraphs>282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nctem1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Tribal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PD Lead Support Programme</dc:title>
  <dc:creator>deborah.morgan</dc:creator>
  <cp:lastModifiedBy>Owner</cp:lastModifiedBy>
  <cp:revision>70</cp:revision>
  <dcterms:created xsi:type="dcterms:W3CDTF">2013-01-02T16:28:37Z</dcterms:created>
  <dcterms:modified xsi:type="dcterms:W3CDTF">2014-04-01T21:36:24Z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0x010100BBEE0BCA6EFBD0448B5F89B3DC6C895F</vt:lpwstr>
  </property>
</Properties>
</file>