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71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264" autoAdjust="0"/>
  </p:normalViewPr>
  <p:slideViewPr>
    <p:cSldViewPr>
      <p:cViewPr varScale="1">
        <p:scale>
          <a:sx n="42" d="100"/>
          <a:sy n="42" d="100"/>
        </p:scale>
        <p:origin x="21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BF1C9-C0F8-4DC0-930A-00775038D836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C8C1C-130B-44C8-A2A8-3F479F7A42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42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C8C1C-130B-44C8-A2A8-3F479F7A42E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9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5CAD70-E546-4D81-BF6B-549B32611553}" type="slidenum">
              <a:rPr lang="en-GB"/>
              <a:pPr/>
              <a:t>1</a:t>
            </a:fld>
            <a:endParaRPr lang="en-GB"/>
          </a:p>
        </p:txBody>
      </p:sp>
      <p:sp>
        <p:nvSpPr>
          <p:cNvPr id="76803" name="Title 1"/>
          <p:cNvSpPr>
            <a:spLocks/>
          </p:cNvSpPr>
          <p:nvPr/>
        </p:nvSpPr>
        <p:spPr bwMode="auto">
          <a:xfrm>
            <a:off x="971550" y="2852738"/>
            <a:ext cx="7056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7200" b="1">
                <a:solidFill>
                  <a:srgbClr val="00628C"/>
                </a:solidFill>
              </a:rPr>
              <a:t>Subtraction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438400" y="479280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 smtClean="0"/>
              <a:t>Slides from </a:t>
            </a:r>
            <a:r>
              <a:rPr lang="en-GB" dirty="0"/>
              <a:t>the NCETM – PD Lead Support Programme 2013. Crown Copyright.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3315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3316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13388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3389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13386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3387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13319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13320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13384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3385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13382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3383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13323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13324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6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13380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13381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3379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3377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3375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1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3373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3348038" y="3646488"/>
            <a:ext cx="1944687" cy="1511300"/>
            <a:chOff x="3348038" y="1557338"/>
            <a:chExt cx="1944687" cy="1511300"/>
          </a:xfrm>
        </p:grpSpPr>
        <p:grpSp>
          <p:nvGrpSpPr>
            <p:cNvPr id="13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71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4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69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5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67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6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65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63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61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3359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0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3350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13332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13333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13334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  <p:sp>
        <p:nvSpPr>
          <p:cNvPr id="13335" name="TextBox 72"/>
          <p:cNvSpPr txBox="1">
            <a:spLocks noChangeArrowheads="1"/>
          </p:cNvSpPr>
          <p:nvPr/>
        </p:nvSpPr>
        <p:spPr bwMode="auto">
          <a:xfrm>
            <a:off x="7453313" y="3781425"/>
            <a:ext cx="5032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5</a:t>
            </a:r>
          </a:p>
        </p:txBody>
      </p:sp>
      <p:grpSp>
        <p:nvGrpSpPr>
          <p:cNvPr id="21" name="Group 86"/>
          <p:cNvGrpSpPr>
            <a:grpSpLocks/>
          </p:cNvGrpSpPr>
          <p:nvPr/>
        </p:nvGrpSpPr>
        <p:grpSpPr bwMode="auto">
          <a:xfrm>
            <a:off x="827088" y="3213100"/>
            <a:ext cx="1439862" cy="1079500"/>
            <a:chOff x="827088" y="1700213"/>
            <a:chExt cx="1440408" cy="1080715"/>
          </a:xfrm>
        </p:grpSpPr>
        <p:grpSp>
          <p:nvGrpSpPr>
            <p:cNvPr id="22" name="Group 14"/>
            <p:cNvGrpSpPr>
              <a:grpSpLocks/>
            </p:cNvGrpSpPr>
            <p:nvPr/>
          </p:nvGrpSpPr>
          <p:grpSpPr bwMode="auto">
            <a:xfrm>
              <a:off x="827088" y="1700213"/>
              <a:ext cx="431800" cy="433387"/>
              <a:chOff x="1691680" y="2348880"/>
              <a:chExt cx="432048" cy="432048"/>
            </a:xfrm>
          </p:grpSpPr>
          <p:sp>
            <p:nvSpPr>
              <p:cNvPr id="13347" name="Oval 15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3348" name="TextBox 16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1835696" y="2277120"/>
              <a:ext cx="431800" cy="431800"/>
              <a:chOff x="1691680" y="2348880"/>
              <a:chExt cx="432048" cy="432048"/>
            </a:xfrm>
          </p:grpSpPr>
          <p:sp>
            <p:nvSpPr>
              <p:cNvPr id="13345" name="Oval 18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3346" name="TextBox 19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4" name="Group 20"/>
            <p:cNvGrpSpPr>
              <a:grpSpLocks/>
            </p:cNvGrpSpPr>
            <p:nvPr/>
          </p:nvGrpSpPr>
          <p:grpSpPr bwMode="auto">
            <a:xfrm>
              <a:off x="1475656" y="1701056"/>
              <a:ext cx="431800" cy="431800"/>
              <a:chOff x="1691680" y="2348880"/>
              <a:chExt cx="432048" cy="432048"/>
            </a:xfrm>
          </p:grpSpPr>
          <p:sp>
            <p:nvSpPr>
              <p:cNvPr id="13343" name="Oval 21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3344" name="TextBox 22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5" name="Group 26"/>
            <p:cNvGrpSpPr>
              <a:grpSpLocks/>
            </p:cNvGrpSpPr>
            <p:nvPr/>
          </p:nvGrpSpPr>
          <p:grpSpPr bwMode="auto">
            <a:xfrm>
              <a:off x="1115616" y="2349128"/>
              <a:ext cx="431800" cy="431800"/>
              <a:chOff x="1691680" y="2348880"/>
              <a:chExt cx="432048" cy="432048"/>
            </a:xfrm>
          </p:grpSpPr>
          <p:sp>
            <p:nvSpPr>
              <p:cNvPr id="13341" name="Oval 27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3342" name="TextBox 28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4339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4340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14413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4414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14411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4412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14343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14344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14409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4410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14407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4408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14347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14348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6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14405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14406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4404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4402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4400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1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4398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3348038" y="3646488"/>
            <a:ext cx="1944687" cy="1511300"/>
            <a:chOff x="3348038" y="1557338"/>
            <a:chExt cx="1944687" cy="1511300"/>
          </a:xfrm>
        </p:grpSpPr>
        <p:grpSp>
          <p:nvGrpSpPr>
            <p:cNvPr id="13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96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4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94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5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92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6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90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88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86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4384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0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4375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14356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14357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14358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  <p:sp>
        <p:nvSpPr>
          <p:cNvPr id="14359" name="TextBox 72"/>
          <p:cNvSpPr txBox="1">
            <a:spLocks noChangeArrowheads="1"/>
          </p:cNvSpPr>
          <p:nvPr/>
        </p:nvSpPr>
        <p:spPr bwMode="auto">
          <a:xfrm>
            <a:off x="7453313" y="3781425"/>
            <a:ext cx="5032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5</a:t>
            </a:r>
          </a:p>
        </p:txBody>
      </p:sp>
      <p:sp>
        <p:nvSpPr>
          <p:cNvPr id="86" name="TextBox 73"/>
          <p:cNvSpPr txBox="1">
            <a:spLocks noChangeArrowheads="1"/>
          </p:cNvSpPr>
          <p:nvPr/>
        </p:nvSpPr>
        <p:spPr bwMode="auto">
          <a:xfrm>
            <a:off x="6875463" y="3781425"/>
            <a:ext cx="5048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2</a:t>
            </a:r>
          </a:p>
        </p:txBody>
      </p:sp>
      <p:grpSp>
        <p:nvGrpSpPr>
          <p:cNvPr id="21" name="Group 86"/>
          <p:cNvGrpSpPr>
            <a:grpSpLocks/>
          </p:cNvGrpSpPr>
          <p:nvPr/>
        </p:nvGrpSpPr>
        <p:grpSpPr bwMode="auto">
          <a:xfrm>
            <a:off x="827088" y="3932238"/>
            <a:ext cx="1439862" cy="1081087"/>
            <a:chOff x="827088" y="1700213"/>
            <a:chExt cx="1440408" cy="1080715"/>
          </a:xfrm>
        </p:grpSpPr>
        <p:grpSp>
          <p:nvGrpSpPr>
            <p:cNvPr id="22" name="Group 14"/>
            <p:cNvGrpSpPr>
              <a:grpSpLocks/>
            </p:cNvGrpSpPr>
            <p:nvPr/>
          </p:nvGrpSpPr>
          <p:grpSpPr bwMode="auto">
            <a:xfrm>
              <a:off x="827088" y="1700213"/>
              <a:ext cx="431800" cy="433387"/>
              <a:chOff x="1691680" y="2348880"/>
              <a:chExt cx="432048" cy="432048"/>
            </a:xfrm>
          </p:grpSpPr>
          <p:sp>
            <p:nvSpPr>
              <p:cNvPr id="14372" name="Oval 15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4373" name="TextBox 16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1835696" y="2277120"/>
              <a:ext cx="431800" cy="431800"/>
              <a:chOff x="1691680" y="2348880"/>
              <a:chExt cx="432048" cy="432048"/>
            </a:xfrm>
          </p:grpSpPr>
          <p:sp>
            <p:nvSpPr>
              <p:cNvPr id="14370" name="Oval 18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4371" name="TextBox 19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4" name="Group 20"/>
            <p:cNvGrpSpPr>
              <a:grpSpLocks/>
            </p:cNvGrpSpPr>
            <p:nvPr/>
          </p:nvGrpSpPr>
          <p:grpSpPr bwMode="auto">
            <a:xfrm>
              <a:off x="1475656" y="1701056"/>
              <a:ext cx="431800" cy="431800"/>
              <a:chOff x="1691680" y="2348880"/>
              <a:chExt cx="432048" cy="432048"/>
            </a:xfrm>
          </p:grpSpPr>
          <p:sp>
            <p:nvSpPr>
              <p:cNvPr id="14368" name="Oval 21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4369" name="TextBox 22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5" name="Group 26"/>
            <p:cNvGrpSpPr>
              <a:grpSpLocks/>
            </p:cNvGrpSpPr>
            <p:nvPr/>
          </p:nvGrpSpPr>
          <p:grpSpPr bwMode="auto">
            <a:xfrm>
              <a:off x="1115616" y="2349128"/>
              <a:ext cx="431800" cy="431800"/>
              <a:chOff x="1691680" y="2348880"/>
              <a:chExt cx="432048" cy="432048"/>
            </a:xfrm>
          </p:grpSpPr>
          <p:sp>
            <p:nvSpPr>
              <p:cNvPr id="14366" name="Oval 27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4367" name="TextBox 28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5123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5124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5202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203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5200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201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27088" y="1700213"/>
            <a:ext cx="431800" cy="433387"/>
            <a:chOff x="1691680" y="2348880"/>
            <a:chExt cx="432048" cy="432048"/>
          </a:xfrm>
        </p:grpSpPr>
        <p:sp>
          <p:nvSpPr>
            <p:cNvPr id="5198" name="Oval 15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199" name="TextBox 16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835150" y="2276475"/>
            <a:ext cx="431800" cy="431800"/>
            <a:chOff x="1691680" y="2348880"/>
            <a:chExt cx="432048" cy="432048"/>
          </a:xfrm>
        </p:grpSpPr>
        <p:sp>
          <p:nvSpPr>
            <p:cNvPr id="5196" name="Oval 18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197" name="TextBox 19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476375" y="1701800"/>
            <a:ext cx="431800" cy="431800"/>
            <a:chOff x="1691680" y="2348880"/>
            <a:chExt cx="432048" cy="432048"/>
          </a:xfrm>
        </p:grpSpPr>
        <p:sp>
          <p:nvSpPr>
            <p:cNvPr id="5194" name="Oval 21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195" name="TextBox 22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411413" y="2638425"/>
            <a:ext cx="431800" cy="431800"/>
            <a:chOff x="1691680" y="2348880"/>
            <a:chExt cx="432048" cy="432048"/>
          </a:xfrm>
        </p:grpSpPr>
        <p:sp>
          <p:nvSpPr>
            <p:cNvPr id="5192" name="Oval 2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193" name="TextBox 2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1116013" y="2349500"/>
            <a:ext cx="431800" cy="431800"/>
            <a:chOff x="1691680" y="2348880"/>
            <a:chExt cx="432048" cy="432048"/>
          </a:xfrm>
        </p:grpSpPr>
        <p:sp>
          <p:nvSpPr>
            <p:cNvPr id="5190" name="Oval 27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191" name="TextBox 28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10" name="Group 59"/>
          <p:cNvGrpSpPr>
            <a:grpSpLocks/>
          </p:cNvGrpSpPr>
          <p:nvPr/>
        </p:nvGrpSpPr>
        <p:grpSpPr bwMode="auto">
          <a:xfrm>
            <a:off x="3348038" y="2636838"/>
            <a:ext cx="431800" cy="431800"/>
            <a:chOff x="3419872" y="1556792"/>
            <a:chExt cx="432048" cy="432048"/>
          </a:xfrm>
        </p:grpSpPr>
        <p:sp>
          <p:nvSpPr>
            <p:cNvPr id="61" name="Oval 60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5189" name="TextBox 61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5133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5134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4284663" y="2636838"/>
            <a:ext cx="431800" cy="431800"/>
            <a:chOff x="3419872" y="1556792"/>
            <a:chExt cx="432048" cy="432048"/>
          </a:xfrm>
        </p:grpSpPr>
        <p:sp>
          <p:nvSpPr>
            <p:cNvPr id="58" name="Oval 57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5187" name="TextBox 58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2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5184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5185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5182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5183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5138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5139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4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5180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5181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5" name="Group 86"/>
          <p:cNvGrpSpPr>
            <a:grpSpLocks/>
          </p:cNvGrpSpPr>
          <p:nvPr/>
        </p:nvGrpSpPr>
        <p:grpSpPr bwMode="auto">
          <a:xfrm>
            <a:off x="3924300" y="1412875"/>
            <a:ext cx="431800" cy="431800"/>
            <a:chOff x="1691680" y="2348880"/>
            <a:chExt cx="432048" cy="432048"/>
          </a:xfrm>
        </p:grpSpPr>
        <p:sp>
          <p:nvSpPr>
            <p:cNvPr id="5178" name="Oval 87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5179" name="TextBox 88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97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2339975" y="2565400"/>
            <a:ext cx="600075" cy="566738"/>
          </a:xfrm>
          <a:prstGeom prst="rect">
            <a:avLst/>
          </a:prstGeom>
          <a:solidFill>
            <a:srgbClr val="C8E2E8"/>
          </a:solidFill>
          <a:ln w="19050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3851275" y="1341438"/>
            <a:ext cx="528638" cy="515937"/>
          </a:xfrm>
          <a:prstGeom prst="rect">
            <a:avLst/>
          </a:prstGeom>
          <a:solidFill>
            <a:srgbClr val="C8E2E8"/>
          </a:solidFill>
          <a:ln w="19050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6" name="Group 83"/>
          <p:cNvGrpSpPr>
            <a:grpSpLocks/>
          </p:cNvGrpSpPr>
          <p:nvPr/>
        </p:nvGrpSpPr>
        <p:grpSpPr bwMode="auto">
          <a:xfrm>
            <a:off x="3203575" y="981075"/>
            <a:ext cx="2160588" cy="1800225"/>
            <a:chOff x="3203575" y="981075"/>
            <a:chExt cx="2160588" cy="1800225"/>
          </a:xfrm>
        </p:grpSpPr>
        <p:grpSp>
          <p:nvGrpSpPr>
            <p:cNvPr id="17" name="Group 10"/>
            <p:cNvGrpSpPr>
              <a:grpSpLocks/>
            </p:cNvGrpSpPr>
            <p:nvPr/>
          </p:nvGrpSpPr>
          <p:grpSpPr bwMode="auto">
            <a:xfrm>
              <a:off x="4500563" y="1484313"/>
              <a:ext cx="431800" cy="431800"/>
              <a:chOff x="3419872" y="1556792"/>
              <a:chExt cx="432048" cy="432048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77" name="TextBox 9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75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73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71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69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41"/>
            <p:cNvGrpSpPr>
              <a:grpSpLocks/>
            </p:cNvGrpSpPr>
            <p:nvPr/>
          </p:nvGrpSpPr>
          <p:grpSpPr bwMode="auto">
            <a:xfrm>
              <a:off x="4427538" y="981075"/>
              <a:ext cx="431800" cy="431800"/>
              <a:chOff x="3419872" y="1556792"/>
              <a:chExt cx="432048" cy="432048"/>
            </a:xfrm>
          </p:grpSpPr>
          <p:sp>
            <p:nvSpPr>
              <p:cNvPr id="43" name="Oval 42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67" name="TextBox 43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44"/>
            <p:cNvGrpSpPr>
              <a:grpSpLocks/>
            </p:cNvGrpSpPr>
            <p:nvPr/>
          </p:nvGrpSpPr>
          <p:grpSpPr bwMode="auto">
            <a:xfrm>
              <a:off x="3203575" y="981075"/>
              <a:ext cx="431800" cy="431800"/>
              <a:chOff x="3419872" y="1556792"/>
              <a:chExt cx="432048" cy="432048"/>
            </a:xfrm>
          </p:grpSpPr>
          <p:sp>
            <p:nvSpPr>
              <p:cNvPr id="46" name="Oval 45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65" name="TextBox 46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4" name="Group 47"/>
            <p:cNvGrpSpPr>
              <a:grpSpLocks/>
            </p:cNvGrpSpPr>
            <p:nvPr/>
          </p:nvGrpSpPr>
          <p:grpSpPr bwMode="auto">
            <a:xfrm>
              <a:off x="3851275" y="1052513"/>
              <a:ext cx="433388" cy="431800"/>
              <a:chOff x="3419872" y="1556792"/>
              <a:chExt cx="432048" cy="432048"/>
            </a:xfrm>
          </p:grpSpPr>
          <p:sp>
            <p:nvSpPr>
              <p:cNvPr id="49" name="Oval 48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63" name="TextBox 49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5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61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6" name="Group 53"/>
            <p:cNvGrpSpPr>
              <a:grpSpLocks/>
            </p:cNvGrpSpPr>
            <p:nvPr/>
          </p:nvGrpSpPr>
          <p:grpSpPr bwMode="auto">
            <a:xfrm>
              <a:off x="4932363" y="1125538"/>
              <a:ext cx="431800" cy="431800"/>
              <a:chOff x="3419872" y="1556792"/>
              <a:chExt cx="432048" cy="432048"/>
            </a:xfrm>
          </p:grpSpPr>
          <p:sp>
            <p:nvSpPr>
              <p:cNvPr id="55" name="Oval 54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5159" name="TextBox 55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100" grpId="0"/>
      <p:bldP spid="85" grpId="0" animBg="1"/>
      <p:bldP spid="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6147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6148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6218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6219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6216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6217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27088" y="1700213"/>
            <a:ext cx="431800" cy="433387"/>
            <a:chOff x="1691680" y="2348880"/>
            <a:chExt cx="432048" cy="432048"/>
          </a:xfrm>
        </p:grpSpPr>
        <p:sp>
          <p:nvSpPr>
            <p:cNvPr id="6214" name="Oval 15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6215" name="TextBox 16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835150" y="2276475"/>
            <a:ext cx="431800" cy="431800"/>
            <a:chOff x="1691680" y="2348880"/>
            <a:chExt cx="432048" cy="432048"/>
          </a:xfrm>
        </p:grpSpPr>
        <p:sp>
          <p:nvSpPr>
            <p:cNvPr id="6212" name="Oval 18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6213" name="TextBox 19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476375" y="1701800"/>
            <a:ext cx="431800" cy="431800"/>
            <a:chOff x="1691680" y="2348880"/>
            <a:chExt cx="432048" cy="432048"/>
          </a:xfrm>
        </p:grpSpPr>
        <p:sp>
          <p:nvSpPr>
            <p:cNvPr id="6210" name="Oval 21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6211" name="TextBox 22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116013" y="2349500"/>
            <a:ext cx="431800" cy="431800"/>
            <a:chOff x="1691680" y="2348880"/>
            <a:chExt cx="432048" cy="432048"/>
          </a:xfrm>
        </p:grpSpPr>
        <p:sp>
          <p:nvSpPr>
            <p:cNvPr id="6208" name="Oval 27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6209" name="TextBox 28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6155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6156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6206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6207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6204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6205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6159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6160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1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6202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6203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6201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6199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4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6197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6195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6" name="Group 83"/>
          <p:cNvGrpSpPr>
            <a:grpSpLocks/>
          </p:cNvGrpSpPr>
          <p:nvPr/>
        </p:nvGrpSpPr>
        <p:grpSpPr bwMode="auto">
          <a:xfrm>
            <a:off x="3348038" y="1917700"/>
            <a:ext cx="1944687" cy="1511300"/>
            <a:chOff x="3348038" y="1557338"/>
            <a:chExt cx="1944687" cy="1511300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93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91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89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87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85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83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6181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4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6172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6168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6169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6170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7171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7172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7242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7243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7240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7241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27088" y="1700213"/>
            <a:ext cx="431800" cy="433387"/>
            <a:chOff x="1691680" y="2348880"/>
            <a:chExt cx="432048" cy="432048"/>
          </a:xfrm>
        </p:grpSpPr>
        <p:sp>
          <p:nvSpPr>
            <p:cNvPr id="7238" name="Oval 15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7239" name="TextBox 16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835150" y="2276475"/>
            <a:ext cx="431800" cy="431800"/>
            <a:chOff x="1691680" y="2348880"/>
            <a:chExt cx="432048" cy="432048"/>
          </a:xfrm>
        </p:grpSpPr>
        <p:sp>
          <p:nvSpPr>
            <p:cNvPr id="7236" name="Oval 18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7237" name="TextBox 19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476375" y="1701800"/>
            <a:ext cx="431800" cy="431800"/>
            <a:chOff x="1691680" y="2348880"/>
            <a:chExt cx="432048" cy="432048"/>
          </a:xfrm>
        </p:grpSpPr>
        <p:sp>
          <p:nvSpPr>
            <p:cNvPr id="7234" name="Oval 21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7235" name="TextBox 22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116013" y="2349500"/>
            <a:ext cx="431800" cy="431800"/>
            <a:chOff x="1691680" y="2348880"/>
            <a:chExt cx="432048" cy="432048"/>
          </a:xfrm>
        </p:grpSpPr>
        <p:sp>
          <p:nvSpPr>
            <p:cNvPr id="7232" name="Oval 27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7233" name="TextBox 28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7179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7180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7230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7231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7228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7229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7183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7184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1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7226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7227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7225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7223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4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7221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7219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6" name="Group 83"/>
          <p:cNvGrpSpPr>
            <a:grpSpLocks/>
          </p:cNvGrpSpPr>
          <p:nvPr/>
        </p:nvGrpSpPr>
        <p:grpSpPr bwMode="auto">
          <a:xfrm>
            <a:off x="3348038" y="2278063"/>
            <a:ext cx="1944687" cy="1511300"/>
            <a:chOff x="3348038" y="1557338"/>
            <a:chExt cx="1944687" cy="1511300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17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15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13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11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09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07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7205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4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7196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7192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7193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7194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8195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8196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8266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8267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8264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8265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27088" y="1700213"/>
            <a:ext cx="431800" cy="433387"/>
            <a:chOff x="1691680" y="2348880"/>
            <a:chExt cx="432048" cy="432048"/>
          </a:xfrm>
        </p:grpSpPr>
        <p:sp>
          <p:nvSpPr>
            <p:cNvPr id="8262" name="Oval 15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8263" name="TextBox 16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835150" y="2276475"/>
            <a:ext cx="431800" cy="431800"/>
            <a:chOff x="1691680" y="2348880"/>
            <a:chExt cx="432048" cy="432048"/>
          </a:xfrm>
        </p:grpSpPr>
        <p:sp>
          <p:nvSpPr>
            <p:cNvPr id="8260" name="Oval 18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8261" name="TextBox 19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476375" y="1701800"/>
            <a:ext cx="431800" cy="431800"/>
            <a:chOff x="1691680" y="2348880"/>
            <a:chExt cx="432048" cy="432048"/>
          </a:xfrm>
        </p:grpSpPr>
        <p:sp>
          <p:nvSpPr>
            <p:cNvPr id="8258" name="Oval 21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8259" name="TextBox 22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116013" y="2349500"/>
            <a:ext cx="431800" cy="431800"/>
            <a:chOff x="1691680" y="2348880"/>
            <a:chExt cx="432048" cy="432048"/>
          </a:xfrm>
        </p:grpSpPr>
        <p:sp>
          <p:nvSpPr>
            <p:cNvPr id="8256" name="Oval 27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8257" name="TextBox 28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8203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8204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8254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8255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8252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8253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8207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8208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1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8250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8251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249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247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4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245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243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6" name="Group 83"/>
          <p:cNvGrpSpPr>
            <a:grpSpLocks/>
          </p:cNvGrpSpPr>
          <p:nvPr/>
        </p:nvGrpSpPr>
        <p:grpSpPr bwMode="auto">
          <a:xfrm>
            <a:off x="3348038" y="2638425"/>
            <a:ext cx="1944687" cy="1511300"/>
            <a:chOff x="3348038" y="1557338"/>
            <a:chExt cx="1944687" cy="1511300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41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39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37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35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33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31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8229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4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220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8216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8217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8218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9219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9220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9290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9291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9288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9289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27088" y="1700213"/>
            <a:ext cx="431800" cy="433387"/>
            <a:chOff x="1691680" y="2348880"/>
            <a:chExt cx="432048" cy="432048"/>
          </a:xfrm>
        </p:grpSpPr>
        <p:sp>
          <p:nvSpPr>
            <p:cNvPr id="9286" name="Oval 15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9287" name="TextBox 16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835150" y="2276475"/>
            <a:ext cx="431800" cy="431800"/>
            <a:chOff x="1691680" y="2348880"/>
            <a:chExt cx="432048" cy="432048"/>
          </a:xfrm>
        </p:grpSpPr>
        <p:sp>
          <p:nvSpPr>
            <p:cNvPr id="9284" name="Oval 18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9285" name="TextBox 19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476375" y="1701800"/>
            <a:ext cx="431800" cy="431800"/>
            <a:chOff x="1691680" y="2348880"/>
            <a:chExt cx="432048" cy="432048"/>
          </a:xfrm>
        </p:grpSpPr>
        <p:sp>
          <p:nvSpPr>
            <p:cNvPr id="9282" name="Oval 21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9283" name="TextBox 22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116013" y="2349500"/>
            <a:ext cx="431800" cy="431800"/>
            <a:chOff x="1691680" y="2348880"/>
            <a:chExt cx="432048" cy="432048"/>
          </a:xfrm>
        </p:grpSpPr>
        <p:sp>
          <p:nvSpPr>
            <p:cNvPr id="9280" name="Oval 27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9281" name="TextBox 28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9227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9228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9278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9279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9276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9277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9231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9232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1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9274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9275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273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271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4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269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267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6" name="Group 83"/>
          <p:cNvGrpSpPr>
            <a:grpSpLocks/>
          </p:cNvGrpSpPr>
          <p:nvPr/>
        </p:nvGrpSpPr>
        <p:grpSpPr bwMode="auto">
          <a:xfrm>
            <a:off x="3348038" y="3070225"/>
            <a:ext cx="1944687" cy="1511300"/>
            <a:chOff x="3348038" y="1557338"/>
            <a:chExt cx="1944687" cy="1511300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65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63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61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59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57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3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55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9253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4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244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9240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9241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9242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0243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0244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10316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0317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10314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0315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827088" y="1700213"/>
            <a:ext cx="1439862" cy="1081087"/>
            <a:chOff x="827088" y="1700213"/>
            <a:chExt cx="1440408" cy="1080715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827088" y="1700213"/>
              <a:ext cx="431800" cy="433387"/>
              <a:chOff x="1691680" y="2348880"/>
              <a:chExt cx="432048" cy="432048"/>
            </a:xfrm>
          </p:grpSpPr>
          <p:sp>
            <p:nvSpPr>
              <p:cNvPr id="10312" name="Oval 15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0313" name="TextBox 16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835696" y="2277120"/>
              <a:ext cx="431800" cy="431800"/>
              <a:chOff x="1691680" y="2348880"/>
              <a:chExt cx="432048" cy="432048"/>
            </a:xfrm>
          </p:grpSpPr>
          <p:sp>
            <p:nvSpPr>
              <p:cNvPr id="10310" name="Oval 18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0311" name="TextBox 19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475656" y="1701056"/>
              <a:ext cx="431800" cy="431800"/>
              <a:chOff x="1691680" y="2348880"/>
              <a:chExt cx="432048" cy="432048"/>
            </a:xfrm>
          </p:grpSpPr>
          <p:sp>
            <p:nvSpPr>
              <p:cNvPr id="10308" name="Oval 21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0309" name="TextBox 22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1115616" y="2349128"/>
              <a:ext cx="431800" cy="431800"/>
              <a:chOff x="1691680" y="2348880"/>
              <a:chExt cx="432048" cy="432048"/>
            </a:xfrm>
          </p:grpSpPr>
          <p:sp>
            <p:nvSpPr>
              <p:cNvPr id="10306" name="Oval 27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0307" name="TextBox 28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</p:grpSp>
      <p:sp>
        <p:nvSpPr>
          <p:cNvPr id="10248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10249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10300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0301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10298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0299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10252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10253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2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10296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10297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0295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0293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0291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0289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3348038" y="3646488"/>
            <a:ext cx="1944687" cy="1511300"/>
            <a:chOff x="3348038" y="1557338"/>
            <a:chExt cx="1944687" cy="1511300"/>
          </a:xfrm>
        </p:grpSpPr>
        <p:grpSp>
          <p:nvGrpSpPr>
            <p:cNvPr id="18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87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85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83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81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79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77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0275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5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0266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10261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10262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10263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  <p:sp>
        <p:nvSpPr>
          <p:cNvPr id="85" name="TextBox 72"/>
          <p:cNvSpPr txBox="1">
            <a:spLocks noChangeArrowheads="1"/>
          </p:cNvSpPr>
          <p:nvPr/>
        </p:nvSpPr>
        <p:spPr bwMode="auto">
          <a:xfrm>
            <a:off x="7453313" y="3781425"/>
            <a:ext cx="5032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1267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1268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11340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1341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11338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1339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827088" y="2132013"/>
            <a:ext cx="1439862" cy="1081087"/>
            <a:chOff x="827088" y="1700213"/>
            <a:chExt cx="1440408" cy="1080715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827088" y="1700213"/>
              <a:ext cx="431800" cy="433387"/>
              <a:chOff x="1691680" y="2348880"/>
              <a:chExt cx="432048" cy="432048"/>
            </a:xfrm>
          </p:grpSpPr>
          <p:sp>
            <p:nvSpPr>
              <p:cNvPr id="11336" name="Oval 15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1337" name="TextBox 16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835696" y="2277120"/>
              <a:ext cx="431800" cy="431800"/>
              <a:chOff x="1691680" y="2348880"/>
              <a:chExt cx="432048" cy="432048"/>
            </a:xfrm>
          </p:grpSpPr>
          <p:sp>
            <p:nvSpPr>
              <p:cNvPr id="11334" name="Oval 18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1335" name="TextBox 19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475656" y="1701056"/>
              <a:ext cx="431800" cy="431800"/>
              <a:chOff x="1691680" y="2348880"/>
              <a:chExt cx="432048" cy="432048"/>
            </a:xfrm>
          </p:grpSpPr>
          <p:sp>
            <p:nvSpPr>
              <p:cNvPr id="11332" name="Oval 21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1333" name="TextBox 22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1115616" y="2349128"/>
              <a:ext cx="431800" cy="431800"/>
              <a:chOff x="1691680" y="2348880"/>
              <a:chExt cx="432048" cy="432048"/>
            </a:xfrm>
          </p:grpSpPr>
          <p:sp>
            <p:nvSpPr>
              <p:cNvPr id="11330" name="Oval 27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1331" name="TextBox 28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</p:grpSp>
      <p:sp>
        <p:nvSpPr>
          <p:cNvPr id="11272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11273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11324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1325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11322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1323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11276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11277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12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11320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11321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319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317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315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313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3348038" y="3646488"/>
            <a:ext cx="1944687" cy="1511300"/>
            <a:chOff x="3348038" y="1557338"/>
            <a:chExt cx="1944687" cy="1511300"/>
          </a:xfrm>
        </p:grpSpPr>
        <p:grpSp>
          <p:nvGrpSpPr>
            <p:cNvPr id="18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311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309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0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307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1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305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2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303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3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301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1299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5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290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11285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11286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11287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  <p:sp>
        <p:nvSpPr>
          <p:cNvPr id="11288" name="TextBox 72"/>
          <p:cNvSpPr txBox="1">
            <a:spLocks noChangeArrowheads="1"/>
          </p:cNvSpPr>
          <p:nvPr/>
        </p:nvSpPr>
        <p:spPr bwMode="auto">
          <a:xfrm>
            <a:off x="7453313" y="3781425"/>
            <a:ext cx="5032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9"/>
          <p:cNvSpPr>
            <a:spLocks noChangeArrowheads="1"/>
          </p:cNvSpPr>
          <p:nvPr/>
        </p:nvSpPr>
        <p:spPr bwMode="auto">
          <a:xfrm>
            <a:off x="30051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2291" name="Rectangle 67"/>
          <p:cNvSpPr>
            <a:spLocks noChangeArrowheads="1"/>
          </p:cNvSpPr>
          <p:nvPr/>
        </p:nvSpPr>
        <p:spPr bwMode="auto">
          <a:xfrm>
            <a:off x="3005138" y="836613"/>
            <a:ext cx="2430462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sp>
        <p:nvSpPr>
          <p:cNvPr id="12292" name="Rectangle 62"/>
          <p:cNvSpPr>
            <a:spLocks noChangeArrowheads="1"/>
          </p:cNvSpPr>
          <p:nvPr/>
        </p:nvSpPr>
        <p:spPr bwMode="auto">
          <a:xfrm>
            <a:off x="576263" y="836613"/>
            <a:ext cx="2428875" cy="2376487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1125538"/>
            <a:ext cx="431800" cy="431800"/>
            <a:chOff x="1691680" y="2348880"/>
            <a:chExt cx="432048" cy="432048"/>
          </a:xfrm>
        </p:grpSpPr>
        <p:sp>
          <p:nvSpPr>
            <p:cNvPr id="12364" name="Oval 4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2365" name="TextBox 5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84325" y="1125538"/>
            <a:ext cx="431800" cy="431800"/>
            <a:chOff x="1691680" y="2348880"/>
            <a:chExt cx="432048" cy="432048"/>
          </a:xfrm>
        </p:grpSpPr>
        <p:sp>
          <p:nvSpPr>
            <p:cNvPr id="12362" name="Oval 12"/>
            <p:cNvSpPr>
              <a:spLocks noChangeArrowheads="1"/>
            </p:cNvSpPr>
            <p:nvPr/>
          </p:nvSpPr>
          <p:spPr bwMode="auto">
            <a:xfrm>
              <a:off x="1691680" y="2348880"/>
              <a:ext cx="432048" cy="43204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2060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</a:pPr>
              <a:endParaRPr lang="en-US"/>
            </a:p>
          </p:txBody>
        </p:sp>
        <p:sp>
          <p:nvSpPr>
            <p:cNvPr id="12363" name="TextBox 13"/>
            <p:cNvSpPr txBox="1">
              <a:spLocks noChangeArrowheads="1"/>
            </p:cNvSpPr>
            <p:nvPr/>
          </p:nvSpPr>
          <p:spPr bwMode="auto">
            <a:xfrm>
              <a:off x="1691680" y="2420888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10</a:t>
              </a:r>
            </a:p>
          </p:txBody>
        </p:sp>
      </p:grpSp>
      <p:sp>
        <p:nvSpPr>
          <p:cNvPr id="12295" name="TextBox 65"/>
          <p:cNvSpPr txBox="1">
            <a:spLocks noChangeArrowheads="1"/>
          </p:cNvSpPr>
          <p:nvPr/>
        </p:nvSpPr>
        <p:spPr bwMode="auto">
          <a:xfrm>
            <a:off x="1277938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Tens</a:t>
            </a:r>
          </a:p>
        </p:txBody>
      </p:sp>
      <p:sp>
        <p:nvSpPr>
          <p:cNvPr id="12296" name="TextBox 66"/>
          <p:cNvSpPr txBox="1">
            <a:spLocks noChangeArrowheads="1"/>
          </p:cNvSpPr>
          <p:nvPr/>
        </p:nvSpPr>
        <p:spPr bwMode="auto">
          <a:xfrm>
            <a:off x="3725863" y="333375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/>
              <a:t>Ones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75463" y="2205038"/>
            <a:ext cx="1081087" cy="1016000"/>
            <a:chOff x="6876256" y="2204864"/>
            <a:chExt cx="1080120" cy="1015663"/>
          </a:xfrm>
        </p:grpSpPr>
        <p:sp>
          <p:nvSpPr>
            <p:cNvPr id="12360" name="TextBox 70"/>
            <p:cNvSpPr txBox="1">
              <a:spLocks noChangeArrowheads="1"/>
            </p:cNvSpPr>
            <p:nvPr/>
          </p:nvSpPr>
          <p:spPr bwMode="auto">
            <a:xfrm>
              <a:off x="6876256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2361" name="TextBox 71"/>
            <p:cNvSpPr txBox="1">
              <a:spLocks noChangeArrowheads="1"/>
            </p:cNvSpPr>
            <p:nvPr/>
          </p:nvSpPr>
          <p:spPr bwMode="auto">
            <a:xfrm>
              <a:off x="7452320" y="2204864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2</a:t>
              </a:r>
            </a:p>
          </p:txBody>
        </p:sp>
      </p:grp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6875463" y="2924175"/>
            <a:ext cx="1081087" cy="1016000"/>
            <a:chOff x="6876256" y="2917393"/>
            <a:chExt cx="1080120" cy="1015663"/>
          </a:xfrm>
        </p:grpSpPr>
        <p:sp>
          <p:nvSpPr>
            <p:cNvPr id="12358" name="TextBox 72"/>
            <p:cNvSpPr txBox="1">
              <a:spLocks noChangeArrowheads="1"/>
            </p:cNvSpPr>
            <p:nvPr/>
          </p:nvSpPr>
          <p:spPr bwMode="auto">
            <a:xfrm>
              <a:off x="7452320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7</a:t>
              </a:r>
            </a:p>
          </p:txBody>
        </p:sp>
        <p:sp>
          <p:nvSpPr>
            <p:cNvPr id="12359" name="TextBox 73"/>
            <p:cNvSpPr txBox="1">
              <a:spLocks noChangeArrowheads="1"/>
            </p:cNvSpPr>
            <p:nvPr/>
          </p:nvSpPr>
          <p:spPr bwMode="auto">
            <a:xfrm>
              <a:off x="6876256" y="2917393"/>
              <a:ext cx="50405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6000" b="1">
                  <a:solidFill>
                    <a:srgbClr val="00628E"/>
                  </a:solidFill>
                </a:rPr>
                <a:t>4</a:t>
              </a:r>
            </a:p>
          </p:txBody>
        </p:sp>
      </p:grpSp>
      <p:sp>
        <p:nvSpPr>
          <p:cNvPr id="12299" name="TextBox 77"/>
          <p:cNvSpPr txBox="1">
            <a:spLocks noChangeArrowheads="1"/>
          </p:cNvSpPr>
          <p:nvPr/>
        </p:nvSpPr>
        <p:spPr bwMode="auto">
          <a:xfrm>
            <a:off x="6372225" y="2852738"/>
            <a:ext cx="503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-</a:t>
            </a:r>
          </a:p>
        </p:txBody>
      </p:sp>
      <p:sp>
        <p:nvSpPr>
          <p:cNvPr id="12300" name="Rectangle 78"/>
          <p:cNvSpPr>
            <a:spLocks noChangeArrowheads="1"/>
          </p:cNvSpPr>
          <p:nvPr/>
        </p:nvSpPr>
        <p:spPr bwMode="auto">
          <a:xfrm>
            <a:off x="579438" y="3213100"/>
            <a:ext cx="2430462" cy="2376488"/>
          </a:xfrm>
          <a:prstGeom prst="rect">
            <a:avLst/>
          </a:prstGeom>
          <a:solidFill>
            <a:srgbClr val="C8E2E8"/>
          </a:solidFill>
          <a:ln w="19050" algn="ctr">
            <a:solidFill>
              <a:srgbClr val="00628E"/>
            </a:solidFill>
            <a:round/>
            <a:headEnd/>
            <a:tailEnd/>
          </a:ln>
        </p:spPr>
        <p:txBody>
          <a:bodyPr/>
          <a:lstStyle/>
          <a:p>
            <a:pPr marL="742950" indent="-285750">
              <a:spcBef>
                <a:spcPct val="20000"/>
              </a:spcBef>
              <a:buClr>
                <a:srgbClr val="00628C"/>
              </a:buClr>
              <a:buFont typeface="Arial" charset="0"/>
              <a:buChar char="●"/>
            </a:pPr>
            <a:endParaRPr lang="en-US"/>
          </a:p>
        </p:txBody>
      </p:sp>
      <p:grpSp>
        <p:nvGrpSpPr>
          <p:cNvPr id="6" name="Group 84"/>
          <p:cNvGrpSpPr>
            <a:grpSpLocks/>
          </p:cNvGrpSpPr>
          <p:nvPr/>
        </p:nvGrpSpPr>
        <p:grpSpPr bwMode="auto">
          <a:xfrm>
            <a:off x="6732588" y="3940175"/>
            <a:ext cx="1295400" cy="720725"/>
            <a:chOff x="6732240" y="3933056"/>
            <a:chExt cx="1296144" cy="720080"/>
          </a:xfrm>
        </p:grpSpPr>
        <p:cxnSp>
          <p:nvCxnSpPr>
            <p:cNvPr id="12356" name="Straight Connector 75"/>
            <p:cNvCxnSpPr>
              <a:cxnSpLocks noChangeShapeType="1"/>
            </p:cNvCxnSpPr>
            <p:nvPr/>
          </p:nvCxnSpPr>
          <p:spPr bwMode="auto">
            <a:xfrm>
              <a:off x="6732240" y="393305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  <p:cxnSp>
          <p:nvCxnSpPr>
            <p:cNvPr id="12357" name="Straight Connector 81"/>
            <p:cNvCxnSpPr>
              <a:cxnSpLocks noChangeShapeType="1"/>
            </p:cNvCxnSpPr>
            <p:nvPr/>
          </p:nvCxnSpPr>
          <p:spPr bwMode="auto">
            <a:xfrm>
              <a:off x="6732240" y="4653136"/>
              <a:ext cx="1296144" cy="0"/>
            </a:xfrm>
            <a:prstGeom prst="line">
              <a:avLst/>
            </a:prstGeom>
            <a:noFill/>
            <a:ln w="38100" algn="ctr">
              <a:solidFill>
                <a:srgbClr val="00628E"/>
              </a:solidFill>
              <a:round/>
              <a:headEnd/>
              <a:tailEnd/>
            </a:ln>
          </p:spPr>
        </p:cxn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500563" y="1484313"/>
            <a:ext cx="431800" cy="431800"/>
            <a:chOff x="3419872" y="1556792"/>
            <a:chExt cx="432048" cy="432048"/>
          </a:xfrm>
        </p:grpSpPr>
        <p:sp>
          <p:nvSpPr>
            <p:cNvPr id="9" name="Oval 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2355" name="TextBox 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427538" y="981075"/>
            <a:ext cx="431800" cy="431800"/>
            <a:chOff x="3419872" y="1556792"/>
            <a:chExt cx="432048" cy="432048"/>
          </a:xfrm>
        </p:grpSpPr>
        <p:sp>
          <p:nvSpPr>
            <p:cNvPr id="43" name="Oval 42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2353" name="TextBox 43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203575" y="981075"/>
            <a:ext cx="431800" cy="431800"/>
            <a:chOff x="3419872" y="1556792"/>
            <a:chExt cx="432048" cy="432048"/>
          </a:xfrm>
        </p:grpSpPr>
        <p:sp>
          <p:nvSpPr>
            <p:cNvPr id="46" name="Oval 45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2351" name="TextBox 46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1" name="Group 47"/>
          <p:cNvGrpSpPr>
            <a:grpSpLocks/>
          </p:cNvGrpSpPr>
          <p:nvPr/>
        </p:nvGrpSpPr>
        <p:grpSpPr bwMode="auto">
          <a:xfrm>
            <a:off x="3851275" y="1052513"/>
            <a:ext cx="433388" cy="431800"/>
            <a:chOff x="3419872" y="1556792"/>
            <a:chExt cx="432048" cy="432048"/>
          </a:xfrm>
        </p:grpSpPr>
        <p:sp>
          <p:nvSpPr>
            <p:cNvPr id="49" name="Oval 48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2349" name="TextBox 49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3348038" y="3646488"/>
            <a:ext cx="1944687" cy="1511300"/>
            <a:chOff x="3348038" y="1557338"/>
            <a:chExt cx="1944687" cy="1511300"/>
          </a:xfrm>
        </p:grpSpPr>
        <p:grpSp>
          <p:nvGrpSpPr>
            <p:cNvPr id="13" name="Group 59"/>
            <p:cNvGrpSpPr>
              <a:grpSpLocks/>
            </p:cNvGrpSpPr>
            <p:nvPr/>
          </p:nvGrpSpPr>
          <p:grpSpPr bwMode="auto">
            <a:xfrm>
              <a:off x="3348038" y="2636838"/>
              <a:ext cx="431800" cy="431800"/>
              <a:chOff x="3419872" y="1556792"/>
              <a:chExt cx="432048" cy="432048"/>
            </a:xfrm>
          </p:grpSpPr>
          <p:sp>
            <p:nvSpPr>
              <p:cNvPr id="61" name="Oval 6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47" name="TextBox 6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4" name="Group 56"/>
            <p:cNvGrpSpPr>
              <a:grpSpLocks/>
            </p:cNvGrpSpPr>
            <p:nvPr/>
          </p:nvGrpSpPr>
          <p:grpSpPr bwMode="auto">
            <a:xfrm>
              <a:off x="4284663" y="2636838"/>
              <a:ext cx="431800" cy="431800"/>
              <a:chOff x="3419872" y="1556792"/>
              <a:chExt cx="432048" cy="43204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45" name="TextBox 58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5" name="Group 29"/>
            <p:cNvGrpSpPr>
              <a:grpSpLocks/>
            </p:cNvGrpSpPr>
            <p:nvPr/>
          </p:nvGrpSpPr>
          <p:grpSpPr bwMode="auto">
            <a:xfrm>
              <a:off x="3419475" y="1557338"/>
              <a:ext cx="431800" cy="431800"/>
              <a:chOff x="3419872" y="1556792"/>
              <a:chExt cx="432048" cy="432048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43" name="TextBox 31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6" name="Group 32"/>
            <p:cNvGrpSpPr>
              <a:grpSpLocks/>
            </p:cNvGrpSpPr>
            <p:nvPr/>
          </p:nvGrpSpPr>
          <p:grpSpPr bwMode="auto">
            <a:xfrm>
              <a:off x="4356100" y="2060575"/>
              <a:ext cx="431800" cy="431800"/>
              <a:chOff x="3419872" y="1556792"/>
              <a:chExt cx="432048" cy="432048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41" name="TextBox 34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4859338" y="2349500"/>
              <a:ext cx="433387" cy="431800"/>
              <a:chOff x="3419872" y="1556792"/>
              <a:chExt cx="432048" cy="432048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39" name="TextBox 37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8" name="Group 38"/>
            <p:cNvGrpSpPr>
              <a:grpSpLocks/>
            </p:cNvGrpSpPr>
            <p:nvPr/>
          </p:nvGrpSpPr>
          <p:grpSpPr bwMode="auto">
            <a:xfrm>
              <a:off x="3708400" y="2133600"/>
              <a:ext cx="431800" cy="431800"/>
              <a:chOff x="3419872" y="1556792"/>
              <a:chExt cx="432048" cy="432048"/>
            </a:xfrm>
          </p:grpSpPr>
          <p:sp>
            <p:nvSpPr>
              <p:cNvPr id="40" name="Oval 39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37" name="TextBox 40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  <p:grpSp>
          <p:nvGrpSpPr>
            <p:cNvPr id="19" name="Group 50"/>
            <p:cNvGrpSpPr>
              <a:grpSpLocks/>
            </p:cNvGrpSpPr>
            <p:nvPr/>
          </p:nvGrpSpPr>
          <p:grpSpPr bwMode="auto">
            <a:xfrm>
              <a:off x="3995738" y="1557338"/>
              <a:ext cx="431800" cy="431800"/>
              <a:chOff x="3419872" y="1556792"/>
              <a:chExt cx="432048" cy="432048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3419872" y="1556792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19050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  <a:defRPr/>
                </a:pPr>
                <a:endParaRPr lang="en-GB">
                  <a:ea typeface="MS PGothic" pitchFamily="34" charset="-128"/>
                  <a:cs typeface="Arial" pitchFamily="34" charset="0"/>
                </a:endParaRPr>
              </a:p>
            </p:txBody>
          </p:sp>
          <p:sp>
            <p:nvSpPr>
              <p:cNvPr id="12335" name="TextBox 52"/>
              <p:cNvSpPr txBox="1">
                <a:spLocks noChangeArrowheads="1"/>
              </p:cNvSpPr>
              <p:nvPr/>
            </p:nvSpPr>
            <p:spPr bwMode="auto">
              <a:xfrm>
                <a:off x="3481122" y="1628800"/>
                <a:ext cx="28803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</a:t>
                </a:r>
              </a:p>
            </p:txBody>
          </p:sp>
        </p:grpSp>
      </p:grpSp>
      <p:grpSp>
        <p:nvGrpSpPr>
          <p:cNvPr id="20" name="Group 53"/>
          <p:cNvGrpSpPr>
            <a:grpSpLocks/>
          </p:cNvGrpSpPr>
          <p:nvPr/>
        </p:nvGrpSpPr>
        <p:grpSpPr bwMode="auto">
          <a:xfrm>
            <a:off x="4932363" y="1125538"/>
            <a:ext cx="431800" cy="431800"/>
            <a:chOff x="3419872" y="1556792"/>
            <a:chExt cx="432048" cy="432048"/>
          </a:xfrm>
        </p:grpSpPr>
        <p:sp>
          <p:nvSpPr>
            <p:cNvPr id="55" name="Oval 54"/>
            <p:cNvSpPr/>
            <p:nvPr/>
          </p:nvSpPr>
          <p:spPr bwMode="auto">
            <a:xfrm>
              <a:off x="3419872" y="1556792"/>
              <a:ext cx="432048" cy="432048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spcBef>
                  <a:spcPct val="20000"/>
                </a:spcBef>
                <a:buClr>
                  <a:srgbClr val="00628C"/>
                </a:buClr>
                <a:buFont typeface="Arial" charset="0"/>
                <a:buChar char="●"/>
                <a:defRPr/>
              </a:pPr>
              <a:endParaRPr lang="en-GB"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2326" name="TextBox 55"/>
            <p:cNvSpPr txBox="1">
              <a:spLocks noChangeArrowheads="1"/>
            </p:cNvSpPr>
            <p:nvPr/>
          </p:nvSpPr>
          <p:spPr bwMode="auto">
            <a:xfrm>
              <a:off x="3481122" y="1628800"/>
              <a:ext cx="288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1</a:t>
              </a:r>
            </a:p>
          </p:txBody>
        </p:sp>
      </p:grpSp>
      <p:sp>
        <p:nvSpPr>
          <p:cNvPr id="12308" name="TextBox 93"/>
          <p:cNvSpPr txBox="1">
            <a:spLocks noChangeArrowheads="1"/>
          </p:cNvSpPr>
          <p:nvPr/>
        </p:nvSpPr>
        <p:spPr bwMode="auto">
          <a:xfrm>
            <a:off x="7380288" y="22764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1</a:t>
            </a:r>
          </a:p>
        </p:txBody>
      </p:sp>
      <p:cxnSp>
        <p:nvCxnSpPr>
          <p:cNvPr id="12309" name="Straight Connector 96"/>
          <p:cNvCxnSpPr>
            <a:cxnSpLocks noChangeShapeType="1"/>
          </p:cNvCxnSpPr>
          <p:nvPr/>
        </p:nvCxnSpPr>
        <p:spPr bwMode="auto">
          <a:xfrm>
            <a:off x="6804025" y="2349500"/>
            <a:ext cx="647700" cy="647700"/>
          </a:xfrm>
          <a:prstGeom prst="line">
            <a:avLst/>
          </a:prstGeom>
          <a:noFill/>
          <a:ln w="38100" algn="ctr">
            <a:solidFill>
              <a:srgbClr val="00628E"/>
            </a:solidFill>
            <a:round/>
            <a:headEnd/>
            <a:tailEnd/>
          </a:ln>
        </p:spPr>
      </p:cxnSp>
      <p:sp>
        <p:nvSpPr>
          <p:cNvPr id="12310" name="TextBox 99"/>
          <p:cNvSpPr txBox="1">
            <a:spLocks noChangeArrowheads="1"/>
          </p:cNvSpPr>
          <p:nvPr/>
        </p:nvSpPr>
        <p:spPr bwMode="auto">
          <a:xfrm>
            <a:off x="6875463" y="21240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628E"/>
                </a:solidFill>
              </a:rPr>
              <a:t>6</a:t>
            </a:r>
          </a:p>
        </p:txBody>
      </p:sp>
      <p:sp>
        <p:nvSpPr>
          <p:cNvPr id="12311" name="TextBox 72"/>
          <p:cNvSpPr txBox="1">
            <a:spLocks noChangeArrowheads="1"/>
          </p:cNvSpPr>
          <p:nvPr/>
        </p:nvSpPr>
        <p:spPr bwMode="auto">
          <a:xfrm>
            <a:off x="7453313" y="3781425"/>
            <a:ext cx="5032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6000" b="1">
                <a:solidFill>
                  <a:srgbClr val="00628E"/>
                </a:solidFill>
              </a:rPr>
              <a:t>5</a:t>
            </a:r>
          </a:p>
        </p:txBody>
      </p:sp>
      <p:grpSp>
        <p:nvGrpSpPr>
          <p:cNvPr id="21" name="Group 86"/>
          <p:cNvGrpSpPr>
            <a:grpSpLocks/>
          </p:cNvGrpSpPr>
          <p:nvPr/>
        </p:nvGrpSpPr>
        <p:grpSpPr bwMode="auto">
          <a:xfrm>
            <a:off x="827088" y="2563813"/>
            <a:ext cx="1439862" cy="1081087"/>
            <a:chOff x="827088" y="1700213"/>
            <a:chExt cx="1440408" cy="1080715"/>
          </a:xfrm>
        </p:grpSpPr>
        <p:grpSp>
          <p:nvGrpSpPr>
            <p:cNvPr id="22" name="Group 14"/>
            <p:cNvGrpSpPr>
              <a:grpSpLocks/>
            </p:cNvGrpSpPr>
            <p:nvPr/>
          </p:nvGrpSpPr>
          <p:grpSpPr bwMode="auto">
            <a:xfrm>
              <a:off x="827088" y="1700213"/>
              <a:ext cx="431800" cy="433387"/>
              <a:chOff x="1691680" y="2348880"/>
              <a:chExt cx="432048" cy="432048"/>
            </a:xfrm>
          </p:grpSpPr>
          <p:sp>
            <p:nvSpPr>
              <p:cNvPr id="12323" name="Oval 15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2324" name="TextBox 16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3" name="Group 17"/>
            <p:cNvGrpSpPr>
              <a:grpSpLocks/>
            </p:cNvGrpSpPr>
            <p:nvPr/>
          </p:nvGrpSpPr>
          <p:grpSpPr bwMode="auto">
            <a:xfrm>
              <a:off x="1835696" y="2277120"/>
              <a:ext cx="431800" cy="431800"/>
              <a:chOff x="1691680" y="2348880"/>
              <a:chExt cx="432048" cy="432048"/>
            </a:xfrm>
          </p:grpSpPr>
          <p:sp>
            <p:nvSpPr>
              <p:cNvPr id="12321" name="Oval 18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2322" name="TextBox 19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4" name="Group 20"/>
            <p:cNvGrpSpPr>
              <a:grpSpLocks/>
            </p:cNvGrpSpPr>
            <p:nvPr/>
          </p:nvGrpSpPr>
          <p:grpSpPr bwMode="auto">
            <a:xfrm>
              <a:off x="1475656" y="1701056"/>
              <a:ext cx="431800" cy="431800"/>
              <a:chOff x="1691680" y="2348880"/>
              <a:chExt cx="432048" cy="432048"/>
            </a:xfrm>
          </p:grpSpPr>
          <p:sp>
            <p:nvSpPr>
              <p:cNvPr id="12319" name="Oval 21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2320" name="TextBox 22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  <p:grpSp>
          <p:nvGrpSpPr>
            <p:cNvPr id="25" name="Group 26"/>
            <p:cNvGrpSpPr>
              <a:grpSpLocks/>
            </p:cNvGrpSpPr>
            <p:nvPr/>
          </p:nvGrpSpPr>
          <p:grpSpPr bwMode="auto">
            <a:xfrm>
              <a:off x="1115616" y="2349128"/>
              <a:ext cx="431800" cy="431800"/>
              <a:chOff x="1691680" y="2348880"/>
              <a:chExt cx="432048" cy="432048"/>
            </a:xfrm>
          </p:grpSpPr>
          <p:sp>
            <p:nvSpPr>
              <p:cNvPr id="12317" name="Oval 27"/>
              <p:cNvSpPr>
                <a:spLocks noChangeArrowheads="1"/>
              </p:cNvSpPr>
              <p:nvPr/>
            </p:nvSpPr>
            <p:spPr bwMode="auto">
              <a:xfrm>
                <a:off x="1691680" y="2348880"/>
                <a:ext cx="432048" cy="432048"/>
              </a:xfrm>
              <a:prstGeom prst="ellipse">
                <a:avLst/>
              </a:prstGeom>
              <a:solidFill>
                <a:srgbClr val="FF0000"/>
              </a:solidFill>
              <a:ln w="19050" algn="ctr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742950" indent="-285750">
                  <a:spcBef>
                    <a:spcPct val="20000"/>
                  </a:spcBef>
                  <a:buClr>
                    <a:srgbClr val="00628C"/>
                  </a:buClr>
                  <a:buFont typeface="Arial" charset="0"/>
                  <a:buChar char="●"/>
                </a:pPr>
                <a:endParaRPr lang="en-US"/>
              </a:p>
            </p:txBody>
          </p:sp>
          <p:sp>
            <p:nvSpPr>
              <p:cNvPr id="12318" name="TextBox 28"/>
              <p:cNvSpPr txBox="1">
                <a:spLocks noChangeArrowheads="1"/>
              </p:cNvSpPr>
              <p:nvPr/>
            </p:nvSpPr>
            <p:spPr bwMode="auto">
              <a:xfrm>
                <a:off x="1691680" y="2420888"/>
                <a:ext cx="4320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/>
                  <a:t>10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EE0BCA6EFBD0448B5F89B3DC6C895F" ma:contentTypeVersion="0" ma:contentTypeDescription="Create a new document." ma:contentTypeScope="" ma:versionID="549dfa1fefbdf8c869effbccfef16a0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F5540-3CC3-424E-BC66-3C61EB8A20F1}">
  <ds:schemaRefs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3ADA0F8-738C-4B4C-860F-1DA6356D0C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95A7462-846D-4097-896E-FEFB3DDCA6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295</Words>
  <Application>Microsoft Office PowerPoint</Application>
  <PresentationFormat>On-screen Show (4:3)</PresentationFormat>
  <Paragraphs>282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nctem1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Tribal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PD Lead Support Programme</dc:title>
  <dc:creator>deborah.morgan</dc:creator>
  <cp:lastModifiedBy>Owner</cp:lastModifiedBy>
  <cp:revision>70</cp:revision>
  <dcterms:created xsi:type="dcterms:W3CDTF">2013-01-02T16:28:37Z</dcterms:created>
  <dcterms:modified xsi:type="dcterms:W3CDTF">2014-04-01T21:36:24Z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0x010100BBEE0BCA6EFBD0448B5F89B3DC6C895F</vt:lpwstr>
  </property>
</Properties>
</file>