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71" r:id="rId5"/>
    <p:sldId id="274" r:id="rId6"/>
    <p:sldId id="275" r:id="rId7"/>
    <p:sldId id="276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264" autoAdjust="0"/>
  </p:normalViewPr>
  <p:slideViewPr>
    <p:cSldViewPr>
      <p:cViewPr varScale="1">
        <p:scale>
          <a:sx n="42" d="100"/>
          <a:sy n="42" d="100"/>
        </p:scale>
        <p:origin x="21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BF1C9-C0F8-4DC0-930A-00775038D836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C8C1C-130B-44C8-A2A8-3F479F7A42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42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C8C1C-130B-44C8-A2A8-3F479F7A42E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9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 txBox="1">
            <a:spLocks noGrp="1" noChangeArrowheads="1"/>
          </p:cNvSpPr>
          <p:nvPr/>
        </p:nvSpPr>
        <p:spPr bwMode="auto">
          <a:xfrm>
            <a:off x="3883924" y="8685231"/>
            <a:ext cx="2972488" cy="4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67" tIns="44934" rIns="89867" bIns="44934" anchor="b"/>
          <a:lstStyle/>
          <a:p>
            <a:pPr algn="r"/>
            <a:fld id="{EF80AD75-10F7-444C-BD34-2C509151A0AB}" type="slidenum">
              <a:rPr lang="en-GB" sz="1200">
                <a:ea typeface="ヒラギノ角ゴ Pro W3" pitchFamily="-84" charset="-128"/>
              </a:rPr>
              <a:pPr algn="r"/>
              <a:t>2</a:t>
            </a:fld>
            <a:endParaRPr lang="en-GB" sz="1200">
              <a:ea typeface="ヒラギノ角ゴ Pro W3" pitchFamily="-84" charset="-128"/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362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 txBox="1">
            <a:spLocks noGrp="1" noChangeArrowheads="1"/>
          </p:cNvSpPr>
          <p:nvPr/>
        </p:nvSpPr>
        <p:spPr bwMode="auto">
          <a:xfrm>
            <a:off x="3883924" y="8685231"/>
            <a:ext cx="2972488" cy="4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67" tIns="44934" rIns="89867" bIns="44934" anchor="b"/>
          <a:lstStyle/>
          <a:p>
            <a:pPr algn="r"/>
            <a:fld id="{9808CFAE-2B29-4325-9612-8C6E29CDBF48}" type="slidenum">
              <a:rPr lang="en-GB" sz="1200">
                <a:ea typeface="ヒラギノ角ゴ Pro W3" pitchFamily="-84" charset="-128"/>
              </a:rPr>
              <a:pPr algn="r"/>
              <a:t>3</a:t>
            </a:fld>
            <a:endParaRPr lang="en-GB" sz="1200">
              <a:ea typeface="ヒラギノ角ゴ Pro W3" pitchFamily="-84" charset="-128"/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4331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 txBox="1">
            <a:spLocks noGrp="1" noChangeArrowheads="1"/>
          </p:cNvSpPr>
          <p:nvPr/>
        </p:nvSpPr>
        <p:spPr bwMode="auto">
          <a:xfrm>
            <a:off x="3883924" y="8685231"/>
            <a:ext cx="2972488" cy="4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67" tIns="44934" rIns="89867" bIns="44934" anchor="b"/>
          <a:lstStyle/>
          <a:p>
            <a:pPr algn="r"/>
            <a:fld id="{6453C87A-68ED-4680-9130-85B29B3CAEA6}" type="slidenum">
              <a:rPr lang="en-GB" sz="1200">
                <a:ea typeface="ヒラギノ角ゴ Pro W3" pitchFamily="-84" charset="-128"/>
              </a:rPr>
              <a:pPr algn="r"/>
              <a:t>4</a:t>
            </a:fld>
            <a:endParaRPr lang="en-GB" sz="1200">
              <a:ea typeface="ヒラギノ角ゴ Pro W3" pitchFamily="-84" charset="-128"/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7433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 txBox="1">
            <a:spLocks noGrp="1" noChangeArrowheads="1"/>
          </p:cNvSpPr>
          <p:nvPr/>
        </p:nvSpPr>
        <p:spPr bwMode="auto">
          <a:xfrm>
            <a:off x="3883924" y="8685231"/>
            <a:ext cx="2972488" cy="4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67" tIns="44934" rIns="89867" bIns="44934" anchor="b"/>
          <a:lstStyle/>
          <a:p>
            <a:pPr algn="r"/>
            <a:fld id="{13BA60AA-A0D3-456F-930D-23AB5663EF74}" type="slidenum">
              <a:rPr lang="en-GB" sz="1200">
                <a:ea typeface="ヒラギノ角ゴ Pro W3" pitchFamily="-84" charset="-128"/>
              </a:rPr>
              <a:pPr algn="r"/>
              <a:t>5</a:t>
            </a:fld>
            <a:endParaRPr lang="en-GB" sz="1200">
              <a:ea typeface="ヒラギノ角ゴ Pro W3" pitchFamily="-84" charset="-128"/>
            </a:endParaRPr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080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 txBox="1">
            <a:spLocks noGrp="1" noChangeArrowheads="1"/>
          </p:cNvSpPr>
          <p:nvPr/>
        </p:nvSpPr>
        <p:spPr bwMode="auto">
          <a:xfrm>
            <a:off x="3883924" y="8685231"/>
            <a:ext cx="2972488" cy="4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67" tIns="44934" rIns="89867" bIns="44934" anchor="b"/>
          <a:lstStyle/>
          <a:p>
            <a:pPr algn="r"/>
            <a:fld id="{D53F9CA6-40D5-481D-93A2-FF3C9E00F798}" type="slidenum">
              <a:rPr lang="en-GB" sz="1200">
                <a:ea typeface="ヒラギノ角ゴ Pro W3" pitchFamily="-84" charset="-128"/>
              </a:rPr>
              <a:pPr algn="r"/>
              <a:t>6</a:t>
            </a:fld>
            <a:endParaRPr lang="en-GB" sz="1200">
              <a:ea typeface="ヒラギノ角ゴ Pro W3" pitchFamily="-84" charset="-128"/>
            </a:endParaRPr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5517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 txBox="1">
            <a:spLocks noGrp="1" noChangeArrowheads="1"/>
          </p:cNvSpPr>
          <p:nvPr/>
        </p:nvSpPr>
        <p:spPr bwMode="auto">
          <a:xfrm>
            <a:off x="3883924" y="8685231"/>
            <a:ext cx="2972488" cy="4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67" tIns="44934" rIns="89867" bIns="44934" anchor="b"/>
          <a:lstStyle/>
          <a:p>
            <a:pPr algn="r"/>
            <a:fld id="{EA88E6C5-450F-4AFC-ADF4-25C69196786B}" type="slidenum">
              <a:rPr lang="en-GB" sz="1200">
                <a:ea typeface="ヒラギノ角ゴ Pro W3" pitchFamily="-84" charset="-128"/>
              </a:rPr>
              <a:pPr algn="r"/>
              <a:t>7</a:t>
            </a:fld>
            <a:endParaRPr lang="en-GB" sz="1200">
              <a:ea typeface="ヒラギノ角ゴ Pro W3" pitchFamily="-84" charset="-128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106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icture 26"/>
          <p:cNvSpPr>
            <a:spLocks noChangeAspect="1" noChangeArrowheads="1"/>
          </p:cNvSpPr>
          <p:nvPr userDrawn="1"/>
        </p:nvSpPr>
        <p:spPr bwMode="auto">
          <a:xfrm>
            <a:off x="2987675" y="6165850"/>
            <a:ext cx="5970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3E0E-C621-4FAD-BEA3-28B00580517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ECD54-5AFE-4A77-8A9D-DAA37A60A14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CC7C2-E1F6-4D0D-B0A6-9B8EAA9683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EA6B-914D-44A2-8E9C-C0DC80D31DC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BD51-E520-404D-8239-A1645F30B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23F1E-B999-49BB-8CFC-0A715045206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5122-A912-48AC-9450-83A9B65CB29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B537-B3A8-46EC-8C2E-AA12C3160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D0661-D316-4DEB-BA08-1FCA45821E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CAA20-E1F0-4133-996F-3A3F0C43439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EBC344-17E3-4087-8D4C-A5FAF4EAE7F7}" type="slidenum">
              <a:rPr lang="en-GB">
                <a:solidFill>
                  <a:srgbClr val="000000"/>
                </a:solidFill>
                <a:ea typeface="ＭＳ Ｐゴシック" pitchFamily="-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ea typeface="ＭＳ Ｐゴシック" pitchFamily="-8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5CAD70-E546-4D81-BF6B-549B32611553}" type="slidenum">
              <a:rPr lang="en-GB"/>
              <a:pPr/>
              <a:t>1</a:t>
            </a:fld>
            <a:endParaRPr lang="en-GB"/>
          </a:p>
        </p:txBody>
      </p:sp>
      <p:sp>
        <p:nvSpPr>
          <p:cNvPr id="76803" name="Title 1"/>
          <p:cNvSpPr>
            <a:spLocks/>
          </p:cNvSpPr>
          <p:nvPr/>
        </p:nvSpPr>
        <p:spPr bwMode="auto">
          <a:xfrm>
            <a:off x="971550" y="2852738"/>
            <a:ext cx="7056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en-GB" sz="7200" b="1">
                <a:solidFill>
                  <a:srgbClr val="00628C"/>
                </a:solidFill>
              </a:rPr>
              <a:t>Subtraction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438400" y="479280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 smtClean="0"/>
              <a:t>Slides from </a:t>
            </a:r>
            <a:r>
              <a:rPr lang="en-GB" dirty="0"/>
              <a:t>the NCETM – PD Lead Support Programme 2013. Crown Copyright.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6316896">
            <a:off x="3332957" y="2785269"/>
            <a:ext cx="1862137" cy="187325"/>
            <a:chOff x="340" y="3702"/>
            <a:chExt cx="907" cy="91"/>
          </a:xfrm>
        </p:grpSpPr>
        <p:sp>
          <p:nvSpPr>
            <p:cNvPr id="79946" name="Rectangle 3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7" name="Rectangle 4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8" name="Rectangle 5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9" name="Rectangle 6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50" name="Rectangle 7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51" name="Rectangle 8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52" name="Rectangle 9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53" name="Rectangle 10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54" name="Rectangle 11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55" name="Rectangle 12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875" name="Rectangle 13"/>
          <p:cNvSpPr>
            <a:spLocks noChangeArrowheads="1"/>
          </p:cNvSpPr>
          <p:nvPr/>
        </p:nvSpPr>
        <p:spPr bwMode="auto">
          <a:xfrm>
            <a:off x="5867400" y="2565400"/>
            <a:ext cx="185738" cy="1857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 rot="6316896">
            <a:off x="2942432" y="3329781"/>
            <a:ext cx="1862138" cy="187325"/>
            <a:chOff x="340" y="3702"/>
            <a:chExt cx="907" cy="91"/>
          </a:xfrm>
        </p:grpSpPr>
        <p:sp>
          <p:nvSpPr>
            <p:cNvPr id="79936" name="Rectangle 15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7" name="Rectangle 16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8" name="Rectangle 17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9" name="Rectangle 18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0" name="Rectangle 19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1" name="Rectangle 20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2" name="Rectangle 21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3" name="Rectangle 22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4" name="Rectangle 23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45" name="Rectangle 24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 rot="6316896">
            <a:off x="3950494" y="2897981"/>
            <a:ext cx="1862138" cy="187325"/>
            <a:chOff x="340" y="3702"/>
            <a:chExt cx="907" cy="91"/>
          </a:xfrm>
        </p:grpSpPr>
        <p:sp>
          <p:nvSpPr>
            <p:cNvPr id="79926" name="Rectangle 26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7" name="Rectangle 27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8" name="Rectangle 28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9" name="Rectangle 29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0" name="Rectangle 30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1" name="Rectangle 31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2" name="Rectangle 32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3" name="Rectangle 33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4" name="Rectangle 34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5" name="Rectangle 35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 rot="6316896">
            <a:off x="2294732" y="3258344"/>
            <a:ext cx="1862137" cy="187325"/>
            <a:chOff x="340" y="3702"/>
            <a:chExt cx="907" cy="91"/>
          </a:xfrm>
        </p:grpSpPr>
        <p:sp>
          <p:nvSpPr>
            <p:cNvPr id="79916" name="Rectangle 37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7" name="Rectangle 38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8" name="Rectangle 39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9" name="Rectangle 40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0" name="Rectangle 41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1" name="Rectangle 42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2" name="Rectangle 43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3" name="Rectangle 44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4" name="Rectangle 45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5" name="Rectangle 46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 rot="6316896">
            <a:off x="2828132" y="2712244"/>
            <a:ext cx="1862137" cy="187325"/>
            <a:chOff x="340" y="3702"/>
            <a:chExt cx="907" cy="91"/>
          </a:xfrm>
        </p:grpSpPr>
        <p:sp>
          <p:nvSpPr>
            <p:cNvPr id="79906" name="Rectangle 48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7" name="Rectangle 49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8" name="Rectangle 50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9" name="Rectangle 51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0" name="Rectangle 52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1" name="Rectangle 53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2" name="Rectangle 54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3" name="Rectangle 55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4" name="Rectangle 56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15" name="Rectangle 57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8"/>
          <p:cNvGrpSpPr>
            <a:grpSpLocks/>
          </p:cNvGrpSpPr>
          <p:nvPr/>
        </p:nvGrpSpPr>
        <p:grpSpPr bwMode="auto">
          <a:xfrm rot="6316896">
            <a:off x="4094957" y="3545681"/>
            <a:ext cx="1862138" cy="187325"/>
            <a:chOff x="340" y="3702"/>
            <a:chExt cx="907" cy="91"/>
          </a:xfrm>
        </p:grpSpPr>
        <p:sp>
          <p:nvSpPr>
            <p:cNvPr id="79896" name="Rectangle 59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7" name="Rectangle 60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8" name="Rectangle 61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9" name="Rectangle 62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0" name="Rectangle 63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1" name="Rectangle 64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2" name="Rectangle 65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3" name="Rectangle 66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4" name="Rectangle 67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5" name="Rectangle 68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69"/>
          <p:cNvGrpSpPr>
            <a:grpSpLocks/>
          </p:cNvGrpSpPr>
          <p:nvPr/>
        </p:nvGrpSpPr>
        <p:grpSpPr bwMode="auto">
          <a:xfrm rot="6316896">
            <a:off x="3447257" y="3402806"/>
            <a:ext cx="1862138" cy="187325"/>
            <a:chOff x="340" y="3702"/>
            <a:chExt cx="907" cy="91"/>
          </a:xfrm>
        </p:grpSpPr>
        <p:sp>
          <p:nvSpPr>
            <p:cNvPr id="79886" name="Rectangle 70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7" name="Rectangle 71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8" name="Rectangle 72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9" name="Rectangle 73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0" name="Rectangle 74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1" name="Rectangle 75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2" name="Rectangle 76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3" name="Rectangle 77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4" name="Rectangle 78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95" name="Rectangle 79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882" name="Text Box 80"/>
          <p:cNvSpPr txBox="1">
            <a:spLocks noChangeArrowheads="1"/>
          </p:cNvSpPr>
          <p:nvPr/>
        </p:nvSpPr>
        <p:spPr bwMode="auto">
          <a:xfrm>
            <a:off x="755650" y="1916113"/>
            <a:ext cx="2016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600" b="1">
                <a:solidFill>
                  <a:srgbClr val="00628C"/>
                </a:solidFill>
                <a:ea typeface="ヒラギノ角ゴ Pro W3" pitchFamily="-84" charset="-128"/>
              </a:rPr>
              <a:t>72 - 47</a:t>
            </a:r>
          </a:p>
        </p:txBody>
      </p:sp>
      <p:sp>
        <p:nvSpPr>
          <p:cNvPr id="79883" name="Rectangle 81"/>
          <p:cNvSpPr>
            <a:spLocks noChangeArrowheads="1"/>
          </p:cNvSpPr>
          <p:nvPr/>
        </p:nvSpPr>
        <p:spPr bwMode="auto">
          <a:xfrm>
            <a:off x="5867400" y="3284538"/>
            <a:ext cx="185738" cy="1857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Rectangle 2"/>
          <p:cNvSpPr>
            <a:spLocks noChangeArrowheads="1"/>
          </p:cNvSpPr>
          <p:nvPr/>
        </p:nvSpPr>
        <p:spPr bwMode="auto">
          <a:xfrm>
            <a:off x="322263" y="188913"/>
            <a:ext cx="6265862" cy="1143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3200" b="1" dirty="0">
                <a:solidFill>
                  <a:srgbClr val="00628C"/>
                </a:solidFill>
                <a:latin typeface="+mj-lt"/>
                <a:ea typeface="+mj-ea"/>
                <a:cs typeface="+mj-cs"/>
              </a:rPr>
              <a:t>More than single digits?</a:t>
            </a:r>
          </a:p>
        </p:txBody>
      </p:sp>
      <p:sp>
        <p:nvSpPr>
          <p:cNvPr id="79885" name="Slide Number Placeholder 8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9A9720-065F-4FDF-AE21-B6D3EC8536B3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6316896">
            <a:off x="3332957" y="2785269"/>
            <a:ext cx="1862137" cy="187325"/>
            <a:chOff x="340" y="3702"/>
            <a:chExt cx="907" cy="91"/>
          </a:xfrm>
        </p:grpSpPr>
        <p:sp>
          <p:nvSpPr>
            <p:cNvPr id="80968" name="Rectangle 3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9" name="Rectangle 4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0" name="Rectangle 5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1" name="Rectangle 6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2" name="Rectangle 7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3" name="Rectangle 8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4" name="Rectangle 9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5" name="Rectangle 10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6" name="Rectangle 11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7" name="Rectangle 12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899" name="Rectangle 13"/>
          <p:cNvSpPr>
            <a:spLocks noChangeArrowheads="1"/>
          </p:cNvSpPr>
          <p:nvPr/>
        </p:nvSpPr>
        <p:spPr bwMode="auto">
          <a:xfrm>
            <a:off x="5867400" y="2565400"/>
            <a:ext cx="185738" cy="1857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 rot="6316896">
            <a:off x="2942432" y="3329781"/>
            <a:ext cx="1862138" cy="187325"/>
            <a:chOff x="340" y="3702"/>
            <a:chExt cx="907" cy="91"/>
          </a:xfrm>
        </p:grpSpPr>
        <p:sp>
          <p:nvSpPr>
            <p:cNvPr id="80958" name="Rectangle 15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9" name="Rectangle 16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0" name="Rectangle 17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1" name="Rectangle 18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2" name="Rectangle 19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3" name="Rectangle 20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4" name="Rectangle 21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5" name="Rectangle 22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6" name="Rectangle 23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7" name="Rectangle 24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01" name="Rectangle 25"/>
          <p:cNvSpPr>
            <a:spLocks noChangeArrowheads="1"/>
          </p:cNvSpPr>
          <p:nvPr/>
        </p:nvSpPr>
        <p:spPr bwMode="auto">
          <a:xfrm rot="6316896">
            <a:off x="5008563" y="2089150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Rectangle 26"/>
          <p:cNvSpPr>
            <a:spLocks noChangeArrowheads="1"/>
          </p:cNvSpPr>
          <p:nvPr/>
        </p:nvSpPr>
        <p:spPr bwMode="auto">
          <a:xfrm rot="6316896">
            <a:off x="4960144" y="2269331"/>
            <a:ext cx="185738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3" name="Rectangle 27"/>
          <p:cNvSpPr>
            <a:spLocks noChangeArrowheads="1"/>
          </p:cNvSpPr>
          <p:nvPr/>
        </p:nvSpPr>
        <p:spPr bwMode="auto">
          <a:xfrm rot="6316896">
            <a:off x="4910138" y="244792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Rectangle 28"/>
          <p:cNvSpPr>
            <a:spLocks noChangeArrowheads="1"/>
          </p:cNvSpPr>
          <p:nvPr/>
        </p:nvSpPr>
        <p:spPr bwMode="auto">
          <a:xfrm rot="6316896">
            <a:off x="4861719" y="2628106"/>
            <a:ext cx="185738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Rectangle 29"/>
          <p:cNvSpPr>
            <a:spLocks noChangeArrowheads="1"/>
          </p:cNvSpPr>
          <p:nvPr/>
        </p:nvSpPr>
        <p:spPr bwMode="auto">
          <a:xfrm rot="6316896">
            <a:off x="4811713" y="280828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Rectangle 30"/>
          <p:cNvSpPr>
            <a:spLocks noChangeArrowheads="1"/>
          </p:cNvSpPr>
          <p:nvPr/>
        </p:nvSpPr>
        <p:spPr bwMode="auto">
          <a:xfrm rot="6316896">
            <a:off x="4762500" y="298608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7" name="Rectangle 31"/>
          <p:cNvSpPr>
            <a:spLocks noChangeArrowheads="1"/>
          </p:cNvSpPr>
          <p:nvPr/>
        </p:nvSpPr>
        <p:spPr bwMode="auto">
          <a:xfrm rot="6316896">
            <a:off x="4714082" y="3166269"/>
            <a:ext cx="185737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Rectangle 32"/>
          <p:cNvSpPr>
            <a:spLocks noChangeArrowheads="1"/>
          </p:cNvSpPr>
          <p:nvPr/>
        </p:nvSpPr>
        <p:spPr bwMode="auto">
          <a:xfrm rot="6316896">
            <a:off x="4664075" y="3346450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9" name="Rectangle 33"/>
          <p:cNvSpPr>
            <a:spLocks noChangeArrowheads="1"/>
          </p:cNvSpPr>
          <p:nvPr/>
        </p:nvSpPr>
        <p:spPr bwMode="auto">
          <a:xfrm rot="6316896">
            <a:off x="4614863" y="352742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0" name="Rectangle 34"/>
          <p:cNvSpPr>
            <a:spLocks noChangeArrowheads="1"/>
          </p:cNvSpPr>
          <p:nvPr/>
        </p:nvSpPr>
        <p:spPr bwMode="auto">
          <a:xfrm rot="6316896">
            <a:off x="4567238" y="370522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 rot="6316896">
            <a:off x="2294732" y="3258344"/>
            <a:ext cx="1862137" cy="187325"/>
            <a:chOff x="340" y="3702"/>
            <a:chExt cx="907" cy="91"/>
          </a:xfrm>
        </p:grpSpPr>
        <p:sp>
          <p:nvSpPr>
            <p:cNvPr id="80948" name="Rectangle 36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9" name="Rectangle 37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0" name="Rectangle 38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1" name="Rectangle 39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2" name="Rectangle 40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3" name="Rectangle 41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4" name="Rectangle 42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5" name="Rectangle 43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6" name="Rectangle 44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7" name="Rectangle 45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 rot="6316896">
            <a:off x="2828132" y="2712244"/>
            <a:ext cx="1862137" cy="187325"/>
            <a:chOff x="340" y="3702"/>
            <a:chExt cx="907" cy="91"/>
          </a:xfrm>
        </p:grpSpPr>
        <p:sp>
          <p:nvSpPr>
            <p:cNvPr id="80938" name="Rectangle 47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9" name="Rectangle 48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0" name="Rectangle 49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1" name="Rectangle 50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2" name="Rectangle 51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3" name="Rectangle 52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4" name="Rectangle 53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5" name="Rectangle 54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6" name="Rectangle 55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7" name="Rectangle 56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 rot="6316896">
            <a:off x="4094957" y="3545681"/>
            <a:ext cx="1862138" cy="187325"/>
            <a:chOff x="340" y="3702"/>
            <a:chExt cx="907" cy="91"/>
          </a:xfrm>
        </p:grpSpPr>
        <p:sp>
          <p:nvSpPr>
            <p:cNvPr id="80928" name="Rectangle 58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9" name="Rectangle 59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0" name="Rectangle 60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1" name="Rectangle 61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2" name="Rectangle 62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3" name="Rectangle 63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4" name="Rectangle 64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5" name="Rectangle 65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6" name="Rectangle 66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7" name="Rectangle 67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 rot="6316896">
            <a:off x="3447257" y="3402806"/>
            <a:ext cx="1862138" cy="187325"/>
            <a:chOff x="340" y="3702"/>
            <a:chExt cx="907" cy="91"/>
          </a:xfrm>
        </p:grpSpPr>
        <p:sp>
          <p:nvSpPr>
            <p:cNvPr id="80918" name="Rectangle 69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9" name="Rectangle 70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0" name="Rectangle 71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1" name="Rectangle 72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2" name="Rectangle 73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3" name="Rectangle 74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4" name="Rectangle 75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5" name="Rectangle 76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6" name="Rectangle 77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7" name="Rectangle 78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15" name="Text Box 79"/>
          <p:cNvSpPr txBox="1">
            <a:spLocks noChangeArrowheads="1"/>
          </p:cNvSpPr>
          <p:nvPr/>
        </p:nvSpPr>
        <p:spPr bwMode="auto">
          <a:xfrm>
            <a:off x="755650" y="1916113"/>
            <a:ext cx="2016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600" b="1">
                <a:solidFill>
                  <a:srgbClr val="00628C"/>
                </a:solidFill>
                <a:ea typeface="ヒラギノ角ゴ Pro W3" pitchFamily="-84" charset="-128"/>
              </a:rPr>
              <a:t>72 - 47</a:t>
            </a:r>
          </a:p>
        </p:txBody>
      </p:sp>
      <p:sp>
        <p:nvSpPr>
          <p:cNvPr id="80916" name="Rectangle 80"/>
          <p:cNvSpPr>
            <a:spLocks noChangeArrowheads="1"/>
          </p:cNvSpPr>
          <p:nvPr/>
        </p:nvSpPr>
        <p:spPr bwMode="auto">
          <a:xfrm>
            <a:off x="5867400" y="3284538"/>
            <a:ext cx="185738" cy="1857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Slide Number Placeholder 8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013EF5-25FE-435E-955A-BC758C909C9D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6316896">
            <a:off x="3332957" y="2785269"/>
            <a:ext cx="1862137" cy="187325"/>
            <a:chOff x="340" y="3702"/>
            <a:chExt cx="907" cy="91"/>
          </a:xfrm>
        </p:grpSpPr>
        <p:sp>
          <p:nvSpPr>
            <p:cNvPr id="85068" name="Rectangle 3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9" name="Rectangle 4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0" name="Rectangle 5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1" name="Rectangle 6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2" name="Rectangle 7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3" name="Rectangle 8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Rectangle 9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5" name="Rectangle 10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6" name="Rectangle 11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7" name="Rectangle 12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995" name="Rectangle 13"/>
          <p:cNvSpPr>
            <a:spLocks noChangeArrowheads="1"/>
          </p:cNvSpPr>
          <p:nvPr/>
        </p:nvSpPr>
        <p:spPr bwMode="auto">
          <a:xfrm>
            <a:off x="6691313" y="2565400"/>
            <a:ext cx="185737" cy="1857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 rot="6316896">
            <a:off x="2942432" y="3329781"/>
            <a:ext cx="1862138" cy="187325"/>
            <a:chOff x="340" y="3702"/>
            <a:chExt cx="907" cy="91"/>
          </a:xfrm>
        </p:grpSpPr>
        <p:sp>
          <p:nvSpPr>
            <p:cNvPr id="85058" name="Rectangle 15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9" name="Rectangle 16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Rectangle 17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1" name="Rectangle 18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2" name="Rectangle 19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Rectangle 20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4" name="Rectangle 21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Rectangle 22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Rectangle 23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7" name="Rectangle 24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997" name="Rectangle 25"/>
          <p:cNvSpPr>
            <a:spLocks noChangeArrowheads="1"/>
          </p:cNvSpPr>
          <p:nvPr/>
        </p:nvSpPr>
        <p:spPr bwMode="auto">
          <a:xfrm rot="6316896">
            <a:off x="6288088" y="206057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8" name="Rectangle 26"/>
          <p:cNvSpPr>
            <a:spLocks noChangeArrowheads="1"/>
          </p:cNvSpPr>
          <p:nvPr/>
        </p:nvSpPr>
        <p:spPr bwMode="auto">
          <a:xfrm rot="6316896">
            <a:off x="6433344" y="2420144"/>
            <a:ext cx="185737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9" name="Rectangle 27"/>
          <p:cNvSpPr>
            <a:spLocks noChangeArrowheads="1"/>
          </p:cNvSpPr>
          <p:nvPr/>
        </p:nvSpPr>
        <p:spPr bwMode="auto">
          <a:xfrm rot="6316896">
            <a:off x="5900738" y="263683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0" name="Rectangle 28"/>
          <p:cNvSpPr>
            <a:spLocks noChangeArrowheads="1"/>
          </p:cNvSpPr>
          <p:nvPr/>
        </p:nvSpPr>
        <p:spPr bwMode="auto">
          <a:xfrm rot="6316896">
            <a:off x="6288882" y="2996406"/>
            <a:ext cx="185738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Rectangle 29"/>
          <p:cNvSpPr>
            <a:spLocks noChangeArrowheads="1"/>
          </p:cNvSpPr>
          <p:nvPr/>
        </p:nvSpPr>
        <p:spPr bwMode="auto">
          <a:xfrm rot="6316896">
            <a:off x="5999163" y="242093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Rectangle 30"/>
          <p:cNvSpPr>
            <a:spLocks noChangeArrowheads="1"/>
          </p:cNvSpPr>
          <p:nvPr/>
        </p:nvSpPr>
        <p:spPr bwMode="auto">
          <a:xfrm rot="6316896">
            <a:off x="6216650" y="3357563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3" name="Rectangle 31"/>
          <p:cNvSpPr>
            <a:spLocks noChangeArrowheads="1"/>
          </p:cNvSpPr>
          <p:nvPr/>
        </p:nvSpPr>
        <p:spPr bwMode="auto">
          <a:xfrm rot="6316896">
            <a:off x="6333332" y="2707481"/>
            <a:ext cx="185738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Rectangle 32"/>
          <p:cNvSpPr>
            <a:spLocks noChangeArrowheads="1"/>
          </p:cNvSpPr>
          <p:nvPr/>
        </p:nvSpPr>
        <p:spPr bwMode="auto">
          <a:xfrm rot="6316896">
            <a:off x="5999163" y="2997200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Rectangle 33"/>
          <p:cNvSpPr>
            <a:spLocks noChangeArrowheads="1"/>
          </p:cNvSpPr>
          <p:nvPr/>
        </p:nvSpPr>
        <p:spPr bwMode="auto">
          <a:xfrm rot="6316896">
            <a:off x="5999163" y="3573463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Rectangle 34"/>
          <p:cNvSpPr>
            <a:spLocks noChangeArrowheads="1"/>
          </p:cNvSpPr>
          <p:nvPr/>
        </p:nvSpPr>
        <p:spPr bwMode="auto">
          <a:xfrm rot="6316896">
            <a:off x="6216650" y="3789363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 rot="6316896">
            <a:off x="2294732" y="3258344"/>
            <a:ext cx="1862137" cy="187325"/>
            <a:chOff x="340" y="3702"/>
            <a:chExt cx="907" cy="91"/>
          </a:xfrm>
        </p:grpSpPr>
        <p:sp>
          <p:nvSpPr>
            <p:cNvPr id="85048" name="Rectangle 36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9" name="Rectangle 37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0" name="Rectangle 38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1" name="Rectangle 39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2" name="Rectangle 40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3" name="Rectangle 41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4" name="Rectangle 42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5" name="Rectangle 43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6" name="Rectangle 44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7" name="Rectangle 45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 rot="6316896">
            <a:off x="2828132" y="2712244"/>
            <a:ext cx="1862137" cy="187325"/>
            <a:chOff x="340" y="3702"/>
            <a:chExt cx="907" cy="91"/>
          </a:xfrm>
        </p:grpSpPr>
        <p:sp>
          <p:nvSpPr>
            <p:cNvPr id="85038" name="Rectangle 47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9" name="Rectangle 48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0" name="Rectangle 49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1" name="Rectangle 50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2" name="Rectangle 51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3" name="Rectangle 52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4" name="Rectangle 53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5" name="Rectangle 54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6" name="Rectangle 55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7" name="Rectangle 56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 rot="6316896">
            <a:off x="3806032" y="3545681"/>
            <a:ext cx="1862138" cy="187325"/>
            <a:chOff x="340" y="3702"/>
            <a:chExt cx="907" cy="91"/>
          </a:xfrm>
        </p:grpSpPr>
        <p:sp>
          <p:nvSpPr>
            <p:cNvPr id="85028" name="Rectangle 58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9" name="Rectangle 59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0" name="Rectangle 60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1" name="Rectangle 61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2" name="Rectangle 62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3" name="Rectangle 63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4" name="Rectangle 64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5" name="Rectangle 65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6" name="Rectangle 66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37" name="Rectangle 67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 rot="6316896">
            <a:off x="3447257" y="3402806"/>
            <a:ext cx="1862138" cy="187325"/>
            <a:chOff x="340" y="3702"/>
            <a:chExt cx="907" cy="91"/>
          </a:xfrm>
        </p:grpSpPr>
        <p:sp>
          <p:nvSpPr>
            <p:cNvPr id="85018" name="Rectangle 69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9" name="Rectangle 70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0" name="Rectangle 71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1" name="Rectangle 72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2" name="Rectangle 73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3" name="Rectangle 74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4" name="Rectangle 75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5" name="Rectangle 76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6" name="Rectangle 77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7" name="Rectangle 78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1" name="Text Box 79"/>
          <p:cNvSpPr txBox="1">
            <a:spLocks noChangeArrowheads="1"/>
          </p:cNvSpPr>
          <p:nvPr/>
        </p:nvSpPr>
        <p:spPr bwMode="auto">
          <a:xfrm>
            <a:off x="755650" y="1916113"/>
            <a:ext cx="2016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600" b="1">
                <a:solidFill>
                  <a:srgbClr val="00628C"/>
                </a:solidFill>
                <a:ea typeface="ヒラギノ角ゴ Pro W3" pitchFamily="-84" charset="-128"/>
              </a:rPr>
              <a:t>72 - 47</a:t>
            </a:r>
          </a:p>
        </p:txBody>
      </p:sp>
      <p:sp>
        <p:nvSpPr>
          <p:cNvPr id="85012" name="Rectangle 80"/>
          <p:cNvSpPr>
            <a:spLocks noChangeArrowheads="1"/>
          </p:cNvSpPr>
          <p:nvPr/>
        </p:nvSpPr>
        <p:spPr bwMode="auto">
          <a:xfrm>
            <a:off x="6691313" y="3284538"/>
            <a:ext cx="185737" cy="1857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81"/>
          <p:cNvGrpSpPr>
            <a:grpSpLocks/>
          </p:cNvGrpSpPr>
          <p:nvPr/>
        </p:nvGrpSpPr>
        <p:grpSpPr bwMode="auto">
          <a:xfrm>
            <a:off x="6192838" y="4608513"/>
            <a:ext cx="2663825" cy="1889125"/>
            <a:chOff x="3901" y="2903"/>
            <a:chExt cx="1678" cy="1190"/>
          </a:xfrm>
        </p:grpSpPr>
        <p:sp>
          <p:nvSpPr>
            <p:cNvPr id="85015" name="Text Box 82"/>
            <p:cNvSpPr txBox="1">
              <a:spLocks noChangeArrowheads="1"/>
            </p:cNvSpPr>
            <p:nvPr/>
          </p:nvSpPr>
          <p:spPr bwMode="auto">
            <a:xfrm>
              <a:off x="3901" y="2903"/>
              <a:ext cx="1678" cy="1190"/>
            </a:xfrm>
            <a:prstGeom prst="rect">
              <a:avLst/>
            </a:prstGeom>
            <a:solidFill>
              <a:srgbClr val="FFCC99"/>
            </a:solidFill>
            <a:ln w="28575">
              <a:solidFill>
                <a:srgbClr val="00628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>
                  <a:solidFill>
                    <a:srgbClr val="00628C"/>
                  </a:solidFill>
                  <a:ea typeface="ヒラギノ角ゴ Pro W3" pitchFamily="-84" charset="-128"/>
                </a:rPr>
                <a:t>This is now </a:t>
              </a:r>
              <a:r>
                <a:rPr lang="ja-JP" altLang="en-GB">
                  <a:solidFill>
                    <a:srgbClr val="00628C"/>
                  </a:solidFill>
                  <a:ea typeface="ヒラギノ角ゴ Pro W3" pitchFamily="-84" charset="-128"/>
                </a:rPr>
                <a:t>“</a:t>
              </a:r>
              <a:r>
                <a:rPr lang="en-GB" altLang="ja-JP">
                  <a:solidFill>
                    <a:srgbClr val="00628C"/>
                  </a:solidFill>
                  <a:ea typeface="ヒラギノ角ゴ Pro W3" pitchFamily="-84" charset="-128"/>
                </a:rPr>
                <a:t>Sixty-twelve</a:t>
              </a:r>
              <a:r>
                <a:rPr lang="ja-JP" altLang="en-GB">
                  <a:solidFill>
                    <a:srgbClr val="00628C"/>
                  </a:solidFill>
                  <a:ea typeface="ヒラギノ角ゴ Pro W3" pitchFamily="-84" charset="-128"/>
                </a:rPr>
                <a:t>”</a:t>
              </a:r>
              <a:endParaRPr lang="en-GB" altLang="ja-JP">
                <a:solidFill>
                  <a:srgbClr val="00628C"/>
                </a:solidFill>
                <a:ea typeface="ヒラギノ角ゴ Pro W3" pitchFamily="-84" charset="-128"/>
              </a:endParaRPr>
            </a:p>
            <a:p>
              <a:pPr algn="ctr" eaLnBrk="0" hangingPunct="0">
                <a:spcBef>
                  <a:spcPct val="50000"/>
                </a:spcBef>
              </a:pPr>
              <a:r>
                <a:rPr lang="en-GB" sz="4000">
                  <a:solidFill>
                    <a:srgbClr val="00628C"/>
                  </a:solidFill>
                  <a:ea typeface="ヒラギノ角ゴ Pro W3" pitchFamily="-84" charset="-128"/>
                </a:rPr>
                <a:t>7 </a:t>
              </a:r>
              <a:r>
                <a:rPr lang="en-GB" sz="3200" baseline="66000">
                  <a:solidFill>
                    <a:srgbClr val="00628C"/>
                  </a:solidFill>
                  <a:ea typeface="ヒラギノ角ゴ Pro W3" pitchFamily="-84" charset="-128"/>
                </a:rPr>
                <a:t>1</a:t>
              </a:r>
              <a:r>
                <a:rPr lang="en-GB" sz="4000">
                  <a:solidFill>
                    <a:srgbClr val="00628C"/>
                  </a:solidFill>
                  <a:ea typeface="ヒラギノ角ゴ Pro W3" pitchFamily="-84" charset="-128"/>
                </a:rPr>
                <a:t>2</a:t>
              </a:r>
            </a:p>
          </p:txBody>
        </p:sp>
        <p:sp>
          <p:nvSpPr>
            <p:cNvPr id="85016" name="Line 83"/>
            <p:cNvSpPr>
              <a:spLocks noChangeShapeType="1"/>
            </p:cNvSpPr>
            <p:nvPr/>
          </p:nvSpPr>
          <p:spPr bwMode="auto">
            <a:xfrm flipH="1">
              <a:off x="4377" y="3504"/>
              <a:ext cx="318" cy="272"/>
            </a:xfrm>
            <a:prstGeom prst="line">
              <a:avLst/>
            </a:prstGeom>
            <a:noFill/>
            <a:ln w="28575">
              <a:solidFill>
                <a:srgbClr val="00628C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5017" name="Text Box 84"/>
            <p:cNvSpPr txBox="1">
              <a:spLocks noChangeArrowheads="1"/>
            </p:cNvSpPr>
            <p:nvPr/>
          </p:nvSpPr>
          <p:spPr bwMode="auto">
            <a:xfrm>
              <a:off x="4287" y="3360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400" dirty="0">
                  <a:solidFill>
                    <a:srgbClr val="00628C"/>
                  </a:solidFill>
                  <a:ea typeface="ヒラギノ角ゴ Pro W3" pitchFamily="-84" charset="-128"/>
                </a:rPr>
                <a:t>6</a:t>
              </a:r>
            </a:p>
          </p:txBody>
        </p:sp>
      </p:grpSp>
      <p:sp>
        <p:nvSpPr>
          <p:cNvPr id="85014" name="Slide Number Placeholder 8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276B41-E3EC-457B-9E4F-978B6DA9D077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6316896">
            <a:off x="3332957" y="2785269"/>
            <a:ext cx="1862137" cy="187325"/>
            <a:chOff x="340" y="3702"/>
            <a:chExt cx="907" cy="91"/>
          </a:xfrm>
        </p:grpSpPr>
        <p:sp>
          <p:nvSpPr>
            <p:cNvPr id="86088" name="Rectangle 3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9" name="Rectangle 4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0" name="Rectangle 5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1" name="Rectangle 6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2" name="Rectangle 7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3" name="Rectangle 8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4" name="Rectangle 9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5" name="Rectangle 10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6" name="Rectangle 11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7" name="Rectangle 12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019" name="Rectangle 13"/>
          <p:cNvSpPr>
            <a:spLocks noChangeArrowheads="1"/>
          </p:cNvSpPr>
          <p:nvPr/>
        </p:nvSpPr>
        <p:spPr bwMode="auto">
          <a:xfrm>
            <a:off x="6691313" y="2565400"/>
            <a:ext cx="185737" cy="1857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 rot="6316896">
            <a:off x="2797969" y="3772694"/>
            <a:ext cx="1862137" cy="187325"/>
            <a:chOff x="340" y="3702"/>
            <a:chExt cx="907" cy="91"/>
          </a:xfrm>
        </p:grpSpPr>
        <p:sp>
          <p:nvSpPr>
            <p:cNvPr id="86078" name="Rectangle 15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9" name="Rectangle 16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0" name="Rectangle 17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1" name="Rectangle 18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2" name="Rectangle 19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3" name="Rectangle 20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4" name="Rectangle 21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5" name="Rectangle 22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6" name="Rectangle 23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7" name="Rectangle 24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021" name="Rectangle 25"/>
          <p:cNvSpPr>
            <a:spLocks noChangeArrowheads="1"/>
          </p:cNvSpPr>
          <p:nvPr/>
        </p:nvSpPr>
        <p:spPr bwMode="auto">
          <a:xfrm rot="6316896">
            <a:off x="6288088" y="206057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2" name="Rectangle 26"/>
          <p:cNvSpPr>
            <a:spLocks noChangeArrowheads="1"/>
          </p:cNvSpPr>
          <p:nvPr/>
        </p:nvSpPr>
        <p:spPr bwMode="auto">
          <a:xfrm rot="6316896">
            <a:off x="6433344" y="2420144"/>
            <a:ext cx="185737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3" name="Rectangle 27"/>
          <p:cNvSpPr>
            <a:spLocks noChangeArrowheads="1"/>
          </p:cNvSpPr>
          <p:nvPr/>
        </p:nvSpPr>
        <p:spPr bwMode="auto">
          <a:xfrm rot="6316896">
            <a:off x="5900738" y="263683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4" name="Rectangle 28"/>
          <p:cNvSpPr>
            <a:spLocks noChangeArrowheads="1"/>
          </p:cNvSpPr>
          <p:nvPr/>
        </p:nvSpPr>
        <p:spPr bwMode="auto">
          <a:xfrm rot="6316896">
            <a:off x="6144419" y="3439319"/>
            <a:ext cx="185737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Rectangle 29"/>
          <p:cNvSpPr>
            <a:spLocks noChangeArrowheads="1"/>
          </p:cNvSpPr>
          <p:nvPr/>
        </p:nvSpPr>
        <p:spPr bwMode="auto">
          <a:xfrm rot="6316896">
            <a:off x="5999163" y="242093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6" name="Rectangle 30"/>
          <p:cNvSpPr>
            <a:spLocks noChangeArrowheads="1"/>
          </p:cNvSpPr>
          <p:nvPr/>
        </p:nvSpPr>
        <p:spPr bwMode="auto">
          <a:xfrm rot="6316896">
            <a:off x="6072188" y="380047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7" name="Rectangle 31"/>
          <p:cNvSpPr>
            <a:spLocks noChangeArrowheads="1"/>
          </p:cNvSpPr>
          <p:nvPr/>
        </p:nvSpPr>
        <p:spPr bwMode="auto">
          <a:xfrm rot="6316896">
            <a:off x="6188869" y="3150394"/>
            <a:ext cx="185737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Rectangle 32"/>
          <p:cNvSpPr>
            <a:spLocks noChangeArrowheads="1"/>
          </p:cNvSpPr>
          <p:nvPr/>
        </p:nvSpPr>
        <p:spPr bwMode="auto">
          <a:xfrm rot="6316896">
            <a:off x="5854700" y="3440113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Rectangle 33"/>
          <p:cNvSpPr>
            <a:spLocks noChangeArrowheads="1"/>
          </p:cNvSpPr>
          <p:nvPr/>
        </p:nvSpPr>
        <p:spPr bwMode="auto">
          <a:xfrm rot="6316896">
            <a:off x="5854700" y="401637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0" name="Rectangle 34"/>
          <p:cNvSpPr>
            <a:spLocks noChangeArrowheads="1"/>
          </p:cNvSpPr>
          <p:nvPr/>
        </p:nvSpPr>
        <p:spPr bwMode="auto">
          <a:xfrm rot="6316896">
            <a:off x="6072188" y="423227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 rot="6316896">
            <a:off x="2150269" y="3701256"/>
            <a:ext cx="1862138" cy="187325"/>
            <a:chOff x="340" y="3702"/>
            <a:chExt cx="907" cy="91"/>
          </a:xfrm>
        </p:grpSpPr>
        <p:sp>
          <p:nvSpPr>
            <p:cNvPr id="86068" name="Rectangle 36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9" name="Rectangle 37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0" name="Rectangle 38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1" name="Rectangle 39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2" name="Rectangle 40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3" name="Rectangle 41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4" name="Rectangle 42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5" name="Rectangle 43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6" name="Rectangle 44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7" name="Rectangle 45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 rot="6316896">
            <a:off x="2828132" y="2712244"/>
            <a:ext cx="1862137" cy="187325"/>
            <a:chOff x="340" y="3702"/>
            <a:chExt cx="907" cy="91"/>
          </a:xfrm>
        </p:grpSpPr>
        <p:sp>
          <p:nvSpPr>
            <p:cNvPr id="86058" name="Rectangle 47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9" name="Rectangle 48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0" name="Rectangle 49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1" name="Rectangle 50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2" name="Rectangle 51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3" name="Rectangle 52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4" name="Rectangle 53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5" name="Rectangle 54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6" name="Rectangle 55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67" name="Rectangle 56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 rot="6316896">
            <a:off x="3661569" y="3988594"/>
            <a:ext cx="1862137" cy="187325"/>
            <a:chOff x="340" y="3702"/>
            <a:chExt cx="907" cy="91"/>
          </a:xfrm>
        </p:grpSpPr>
        <p:sp>
          <p:nvSpPr>
            <p:cNvPr id="86048" name="Rectangle 58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9" name="Rectangle 59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0" name="Rectangle 60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1" name="Rectangle 61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2" name="Rectangle 62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3" name="Rectangle 63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4" name="Rectangle 64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5" name="Rectangle 65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6" name="Rectangle 66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7" name="Rectangle 67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 rot="6316896">
            <a:off x="3302794" y="3845719"/>
            <a:ext cx="1862137" cy="187325"/>
            <a:chOff x="340" y="3702"/>
            <a:chExt cx="907" cy="91"/>
          </a:xfrm>
        </p:grpSpPr>
        <p:sp>
          <p:nvSpPr>
            <p:cNvPr id="86038" name="Rectangle 69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9" name="Rectangle 70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0" name="Rectangle 71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1" name="Rectangle 72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2" name="Rectangle 73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3" name="Rectangle 74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4" name="Rectangle 75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5" name="Rectangle 76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6" name="Rectangle 77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7" name="Rectangle 78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035" name="Text Box 79"/>
          <p:cNvSpPr txBox="1">
            <a:spLocks noChangeArrowheads="1"/>
          </p:cNvSpPr>
          <p:nvPr/>
        </p:nvSpPr>
        <p:spPr bwMode="auto">
          <a:xfrm>
            <a:off x="755650" y="1916113"/>
            <a:ext cx="2016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600" b="1">
                <a:solidFill>
                  <a:srgbClr val="00628C"/>
                </a:solidFill>
                <a:ea typeface="ヒラギノ角ゴ Pro W3" pitchFamily="-84" charset="-128"/>
              </a:rPr>
              <a:t>72 - 47</a:t>
            </a:r>
          </a:p>
        </p:txBody>
      </p:sp>
      <p:sp>
        <p:nvSpPr>
          <p:cNvPr id="86036" name="Rectangle 80"/>
          <p:cNvSpPr>
            <a:spLocks noChangeArrowheads="1"/>
          </p:cNvSpPr>
          <p:nvPr/>
        </p:nvSpPr>
        <p:spPr bwMode="auto">
          <a:xfrm>
            <a:off x="6546850" y="3727450"/>
            <a:ext cx="185738" cy="1857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7" name="Slide Number Placeholder 8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37273D-2DB8-486F-A402-6EE772F4D04F}" type="slidenum">
              <a:rPr lang="en-GB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6316896">
            <a:off x="3332957" y="2785269"/>
            <a:ext cx="1862137" cy="187325"/>
            <a:chOff x="340" y="3702"/>
            <a:chExt cx="907" cy="91"/>
          </a:xfrm>
        </p:grpSpPr>
        <p:sp>
          <p:nvSpPr>
            <p:cNvPr id="87113" name="Rectangle 3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4" name="Rectangle 4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5" name="Rectangle 5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6" name="Rectangle 6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7" name="Rectangle 7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8" name="Rectangle 8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9" name="Rectangle 9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0" name="Rectangle 10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1" name="Rectangle 11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2" name="Rectangle 12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043" name="Rectangle 13"/>
          <p:cNvSpPr>
            <a:spLocks noChangeArrowheads="1"/>
          </p:cNvSpPr>
          <p:nvPr/>
        </p:nvSpPr>
        <p:spPr bwMode="auto">
          <a:xfrm>
            <a:off x="6691313" y="2565400"/>
            <a:ext cx="185737" cy="1857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4" name="Rectangle 14"/>
          <p:cNvSpPr>
            <a:spLocks noChangeArrowheads="1"/>
          </p:cNvSpPr>
          <p:nvPr/>
        </p:nvSpPr>
        <p:spPr bwMode="auto">
          <a:xfrm rot="6316896">
            <a:off x="6288088" y="206057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5" name="Rectangle 15"/>
          <p:cNvSpPr>
            <a:spLocks noChangeArrowheads="1"/>
          </p:cNvSpPr>
          <p:nvPr/>
        </p:nvSpPr>
        <p:spPr bwMode="auto">
          <a:xfrm rot="6316896">
            <a:off x="6433344" y="2420144"/>
            <a:ext cx="185737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Rectangle 16"/>
          <p:cNvSpPr>
            <a:spLocks noChangeArrowheads="1"/>
          </p:cNvSpPr>
          <p:nvPr/>
        </p:nvSpPr>
        <p:spPr bwMode="auto">
          <a:xfrm rot="6316896">
            <a:off x="5900738" y="263683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7" name="Rectangle 17"/>
          <p:cNvSpPr>
            <a:spLocks noChangeArrowheads="1"/>
          </p:cNvSpPr>
          <p:nvPr/>
        </p:nvSpPr>
        <p:spPr bwMode="auto">
          <a:xfrm rot="6316896">
            <a:off x="5999163" y="242093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 rot="6316896">
            <a:off x="2828132" y="2712244"/>
            <a:ext cx="1862137" cy="187325"/>
            <a:chOff x="340" y="3702"/>
            <a:chExt cx="907" cy="91"/>
          </a:xfrm>
        </p:grpSpPr>
        <p:sp>
          <p:nvSpPr>
            <p:cNvPr id="87103" name="Rectangle 19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4" name="Rectangle 20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5" name="Rectangle 21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6" name="Rectangle 22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7" name="Rectangle 23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8" name="Rectangle 24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9" name="Rectangle 25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0" name="Rectangle 26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1" name="Rectangle 27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2" name="Rectangle 28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049" name="Text Box 29"/>
          <p:cNvSpPr txBox="1">
            <a:spLocks noChangeArrowheads="1"/>
          </p:cNvSpPr>
          <p:nvPr/>
        </p:nvSpPr>
        <p:spPr bwMode="auto">
          <a:xfrm>
            <a:off x="755650" y="1916113"/>
            <a:ext cx="2016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600" b="1">
                <a:solidFill>
                  <a:srgbClr val="00628C"/>
                </a:solidFill>
                <a:ea typeface="ヒラギノ角ゴ Pro W3" pitchFamily="-84" charset="-128"/>
              </a:rPr>
              <a:t>72 - 47</a:t>
            </a: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843213" y="3295650"/>
            <a:ext cx="3744912" cy="2149475"/>
            <a:chOff x="1882" y="1804"/>
            <a:chExt cx="2359" cy="1354"/>
          </a:xfrm>
        </p:grpSpPr>
        <p:grpSp>
          <p:nvGrpSpPr>
            <p:cNvPr id="5" name="Group 31"/>
            <p:cNvGrpSpPr>
              <a:grpSpLocks/>
            </p:cNvGrpSpPr>
            <p:nvPr/>
          </p:nvGrpSpPr>
          <p:grpSpPr bwMode="auto">
            <a:xfrm rot="6316896">
              <a:off x="1762" y="2377"/>
              <a:ext cx="1173" cy="118"/>
              <a:chOff x="340" y="3702"/>
              <a:chExt cx="907" cy="91"/>
            </a:xfrm>
          </p:grpSpPr>
          <p:sp>
            <p:nvSpPr>
              <p:cNvPr id="87093" name="Rectangle 32"/>
              <p:cNvSpPr>
                <a:spLocks noChangeArrowheads="1"/>
              </p:cNvSpPr>
              <p:nvPr/>
            </p:nvSpPr>
            <p:spPr bwMode="auto">
              <a:xfrm>
                <a:off x="340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4" name="Rectangle 33"/>
              <p:cNvSpPr>
                <a:spLocks noChangeArrowheads="1"/>
              </p:cNvSpPr>
              <p:nvPr/>
            </p:nvSpPr>
            <p:spPr bwMode="auto">
              <a:xfrm>
                <a:off x="43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5" name="Rectangle 34"/>
              <p:cNvSpPr>
                <a:spLocks noChangeArrowheads="1"/>
              </p:cNvSpPr>
              <p:nvPr/>
            </p:nvSpPr>
            <p:spPr bwMode="auto">
              <a:xfrm>
                <a:off x="52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6" name="Rectangle 35"/>
              <p:cNvSpPr>
                <a:spLocks noChangeArrowheads="1"/>
              </p:cNvSpPr>
              <p:nvPr/>
            </p:nvSpPr>
            <p:spPr bwMode="auto">
              <a:xfrm>
                <a:off x="612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7" name="Rectangle 36"/>
              <p:cNvSpPr>
                <a:spLocks noChangeArrowheads="1"/>
              </p:cNvSpPr>
              <p:nvPr/>
            </p:nvSpPr>
            <p:spPr bwMode="auto">
              <a:xfrm>
                <a:off x="70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8" name="Rectangle 37"/>
              <p:cNvSpPr>
                <a:spLocks noChangeArrowheads="1"/>
              </p:cNvSpPr>
              <p:nvPr/>
            </p:nvSpPr>
            <p:spPr bwMode="auto">
              <a:xfrm>
                <a:off x="79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9" name="Rectangle 38"/>
              <p:cNvSpPr>
                <a:spLocks noChangeArrowheads="1"/>
              </p:cNvSpPr>
              <p:nvPr/>
            </p:nvSpPr>
            <p:spPr bwMode="auto">
              <a:xfrm>
                <a:off x="884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00" name="Rectangle 39"/>
              <p:cNvSpPr>
                <a:spLocks noChangeArrowheads="1"/>
              </p:cNvSpPr>
              <p:nvPr/>
            </p:nvSpPr>
            <p:spPr bwMode="auto">
              <a:xfrm>
                <a:off x="975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01" name="Rectangle 40"/>
              <p:cNvSpPr>
                <a:spLocks noChangeArrowheads="1"/>
              </p:cNvSpPr>
              <p:nvPr/>
            </p:nvSpPr>
            <p:spPr bwMode="auto">
              <a:xfrm>
                <a:off x="106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02" name="Rectangle 41"/>
              <p:cNvSpPr>
                <a:spLocks noChangeArrowheads="1"/>
              </p:cNvSpPr>
              <p:nvPr/>
            </p:nvSpPr>
            <p:spPr bwMode="auto">
              <a:xfrm>
                <a:off x="115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053" name="Rectangle 42"/>
            <p:cNvSpPr>
              <a:spLocks noChangeArrowheads="1"/>
            </p:cNvSpPr>
            <p:nvPr/>
          </p:nvSpPr>
          <p:spPr bwMode="auto">
            <a:xfrm rot="6316896">
              <a:off x="3870" y="2167"/>
              <a:ext cx="117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4" name="Rectangle 43"/>
            <p:cNvSpPr>
              <a:spLocks noChangeArrowheads="1"/>
            </p:cNvSpPr>
            <p:nvPr/>
          </p:nvSpPr>
          <p:spPr bwMode="auto">
            <a:xfrm rot="6316896">
              <a:off x="3825" y="2394"/>
              <a:ext cx="118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5" name="Rectangle 44"/>
            <p:cNvSpPr>
              <a:spLocks noChangeArrowheads="1"/>
            </p:cNvSpPr>
            <p:nvPr/>
          </p:nvSpPr>
          <p:spPr bwMode="auto">
            <a:xfrm rot="6316896">
              <a:off x="3898" y="1985"/>
              <a:ext cx="117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6" name="Rectangle 45"/>
            <p:cNvSpPr>
              <a:spLocks noChangeArrowheads="1"/>
            </p:cNvSpPr>
            <p:nvPr/>
          </p:nvSpPr>
          <p:spPr bwMode="auto">
            <a:xfrm rot="6316896">
              <a:off x="3688" y="2167"/>
              <a:ext cx="118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7" name="Rectangle 46"/>
            <p:cNvSpPr>
              <a:spLocks noChangeArrowheads="1"/>
            </p:cNvSpPr>
            <p:nvPr/>
          </p:nvSpPr>
          <p:spPr bwMode="auto">
            <a:xfrm rot="6316896">
              <a:off x="3688" y="2530"/>
              <a:ext cx="118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8" name="Rectangle 47"/>
            <p:cNvSpPr>
              <a:spLocks noChangeArrowheads="1"/>
            </p:cNvSpPr>
            <p:nvPr/>
          </p:nvSpPr>
          <p:spPr bwMode="auto">
            <a:xfrm rot="6316896">
              <a:off x="3825" y="2666"/>
              <a:ext cx="118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8"/>
            <p:cNvGrpSpPr>
              <a:grpSpLocks/>
            </p:cNvGrpSpPr>
            <p:nvPr/>
          </p:nvGrpSpPr>
          <p:grpSpPr bwMode="auto">
            <a:xfrm rot="6316896">
              <a:off x="1354" y="2332"/>
              <a:ext cx="1173" cy="118"/>
              <a:chOff x="340" y="3702"/>
              <a:chExt cx="907" cy="91"/>
            </a:xfrm>
          </p:grpSpPr>
          <p:sp>
            <p:nvSpPr>
              <p:cNvPr id="87083" name="Rectangle 49"/>
              <p:cNvSpPr>
                <a:spLocks noChangeArrowheads="1"/>
              </p:cNvSpPr>
              <p:nvPr/>
            </p:nvSpPr>
            <p:spPr bwMode="auto">
              <a:xfrm>
                <a:off x="340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4" name="Rectangle 50"/>
              <p:cNvSpPr>
                <a:spLocks noChangeArrowheads="1"/>
              </p:cNvSpPr>
              <p:nvPr/>
            </p:nvSpPr>
            <p:spPr bwMode="auto">
              <a:xfrm>
                <a:off x="43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5" name="Rectangle 51"/>
              <p:cNvSpPr>
                <a:spLocks noChangeArrowheads="1"/>
              </p:cNvSpPr>
              <p:nvPr/>
            </p:nvSpPr>
            <p:spPr bwMode="auto">
              <a:xfrm>
                <a:off x="52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6" name="Rectangle 52"/>
              <p:cNvSpPr>
                <a:spLocks noChangeArrowheads="1"/>
              </p:cNvSpPr>
              <p:nvPr/>
            </p:nvSpPr>
            <p:spPr bwMode="auto">
              <a:xfrm>
                <a:off x="612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7" name="Rectangle 53"/>
              <p:cNvSpPr>
                <a:spLocks noChangeArrowheads="1"/>
              </p:cNvSpPr>
              <p:nvPr/>
            </p:nvSpPr>
            <p:spPr bwMode="auto">
              <a:xfrm>
                <a:off x="70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8" name="Rectangle 54"/>
              <p:cNvSpPr>
                <a:spLocks noChangeArrowheads="1"/>
              </p:cNvSpPr>
              <p:nvPr/>
            </p:nvSpPr>
            <p:spPr bwMode="auto">
              <a:xfrm>
                <a:off x="79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9" name="Rectangle 55"/>
              <p:cNvSpPr>
                <a:spLocks noChangeArrowheads="1"/>
              </p:cNvSpPr>
              <p:nvPr/>
            </p:nvSpPr>
            <p:spPr bwMode="auto">
              <a:xfrm>
                <a:off x="884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0" name="Rectangle 56"/>
              <p:cNvSpPr>
                <a:spLocks noChangeArrowheads="1"/>
              </p:cNvSpPr>
              <p:nvPr/>
            </p:nvSpPr>
            <p:spPr bwMode="auto">
              <a:xfrm>
                <a:off x="975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1" name="Rectangle 57"/>
              <p:cNvSpPr>
                <a:spLocks noChangeArrowheads="1"/>
              </p:cNvSpPr>
              <p:nvPr/>
            </p:nvSpPr>
            <p:spPr bwMode="auto">
              <a:xfrm>
                <a:off x="106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2" name="Rectangle 58"/>
              <p:cNvSpPr>
                <a:spLocks noChangeArrowheads="1"/>
              </p:cNvSpPr>
              <p:nvPr/>
            </p:nvSpPr>
            <p:spPr bwMode="auto">
              <a:xfrm>
                <a:off x="115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59"/>
            <p:cNvGrpSpPr>
              <a:grpSpLocks/>
            </p:cNvGrpSpPr>
            <p:nvPr/>
          </p:nvGrpSpPr>
          <p:grpSpPr bwMode="auto">
            <a:xfrm rot="6316896">
              <a:off x="2306" y="2513"/>
              <a:ext cx="1173" cy="118"/>
              <a:chOff x="340" y="3702"/>
              <a:chExt cx="907" cy="91"/>
            </a:xfrm>
          </p:grpSpPr>
          <p:sp>
            <p:nvSpPr>
              <p:cNvPr id="87073" name="Rectangle 60"/>
              <p:cNvSpPr>
                <a:spLocks noChangeArrowheads="1"/>
              </p:cNvSpPr>
              <p:nvPr/>
            </p:nvSpPr>
            <p:spPr bwMode="auto">
              <a:xfrm>
                <a:off x="340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4" name="Rectangle 61"/>
              <p:cNvSpPr>
                <a:spLocks noChangeArrowheads="1"/>
              </p:cNvSpPr>
              <p:nvPr/>
            </p:nvSpPr>
            <p:spPr bwMode="auto">
              <a:xfrm>
                <a:off x="43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5" name="Rectangle 62"/>
              <p:cNvSpPr>
                <a:spLocks noChangeArrowheads="1"/>
              </p:cNvSpPr>
              <p:nvPr/>
            </p:nvSpPr>
            <p:spPr bwMode="auto">
              <a:xfrm>
                <a:off x="52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6" name="Rectangle 63"/>
              <p:cNvSpPr>
                <a:spLocks noChangeArrowheads="1"/>
              </p:cNvSpPr>
              <p:nvPr/>
            </p:nvSpPr>
            <p:spPr bwMode="auto">
              <a:xfrm>
                <a:off x="612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7" name="Rectangle 64"/>
              <p:cNvSpPr>
                <a:spLocks noChangeArrowheads="1"/>
              </p:cNvSpPr>
              <p:nvPr/>
            </p:nvSpPr>
            <p:spPr bwMode="auto">
              <a:xfrm>
                <a:off x="70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8" name="Rectangle 65"/>
              <p:cNvSpPr>
                <a:spLocks noChangeArrowheads="1"/>
              </p:cNvSpPr>
              <p:nvPr/>
            </p:nvSpPr>
            <p:spPr bwMode="auto">
              <a:xfrm>
                <a:off x="79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9" name="Rectangle 66"/>
              <p:cNvSpPr>
                <a:spLocks noChangeArrowheads="1"/>
              </p:cNvSpPr>
              <p:nvPr/>
            </p:nvSpPr>
            <p:spPr bwMode="auto">
              <a:xfrm>
                <a:off x="884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0" name="Rectangle 67"/>
              <p:cNvSpPr>
                <a:spLocks noChangeArrowheads="1"/>
              </p:cNvSpPr>
              <p:nvPr/>
            </p:nvSpPr>
            <p:spPr bwMode="auto">
              <a:xfrm>
                <a:off x="975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1" name="Rectangle 68"/>
              <p:cNvSpPr>
                <a:spLocks noChangeArrowheads="1"/>
              </p:cNvSpPr>
              <p:nvPr/>
            </p:nvSpPr>
            <p:spPr bwMode="auto">
              <a:xfrm>
                <a:off x="106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2" name="Rectangle 69"/>
              <p:cNvSpPr>
                <a:spLocks noChangeArrowheads="1"/>
              </p:cNvSpPr>
              <p:nvPr/>
            </p:nvSpPr>
            <p:spPr bwMode="auto">
              <a:xfrm>
                <a:off x="115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70"/>
            <p:cNvGrpSpPr>
              <a:grpSpLocks/>
            </p:cNvGrpSpPr>
            <p:nvPr/>
          </p:nvGrpSpPr>
          <p:grpSpPr bwMode="auto">
            <a:xfrm rot="6316896">
              <a:off x="2080" y="2423"/>
              <a:ext cx="1173" cy="118"/>
              <a:chOff x="340" y="3702"/>
              <a:chExt cx="907" cy="91"/>
            </a:xfrm>
          </p:grpSpPr>
          <p:sp>
            <p:nvSpPr>
              <p:cNvPr id="87063" name="Rectangle 71"/>
              <p:cNvSpPr>
                <a:spLocks noChangeArrowheads="1"/>
              </p:cNvSpPr>
              <p:nvPr/>
            </p:nvSpPr>
            <p:spPr bwMode="auto">
              <a:xfrm>
                <a:off x="340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4" name="Rectangle 72"/>
              <p:cNvSpPr>
                <a:spLocks noChangeArrowheads="1"/>
              </p:cNvSpPr>
              <p:nvPr/>
            </p:nvSpPr>
            <p:spPr bwMode="auto">
              <a:xfrm>
                <a:off x="43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5" name="Rectangle 73"/>
              <p:cNvSpPr>
                <a:spLocks noChangeArrowheads="1"/>
              </p:cNvSpPr>
              <p:nvPr/>
            </p:nvSpPr>
            <p:spPr bwMode="auto">
              <a:xfrm>
                <a:off x="52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6" name="Rectangle 74"/>
              <p:cNvSpPr>
                <a:spLocks noChangeArrowheads="1"/>
              </p:cNvSpPr>
              <p:nvPr/>
            </p:nvSpPr>
            <p:spPr bwMode="auto">
              <a:xfrm>
                <a:off x="612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7" name="Rectangle 75"/>
              <p:cNvSpPr>
                <a:spLocks noChangeArrowheads="1"/>
              </p:cNvSpPr>
              <p:nvPr/>
            </p:nvSpPr>
            <p:spPr bwMode="auto">
              <a:xfrm>
                <a:off x="70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8" name="Rectangle 76"/>
              <p:cNvSpPr>
                <a:spLocks noChangeArrowheads="1"/>
              </p:cNvSpPr>
              <p:nvPr/>
            </p:nvSpPr>
            <p:spPr bwMode="auto">
              <a:xfrm>
                <a:off x="79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9" name="Rectangle 77"/>
              <p:cNvSpPr>
                <a:spLocks noChangeArrowheads="1"/>
              </p:cNvSpPr>
              <p:nvPr/>
            </p:nvSpPr>
            <p:spPr bwMode="auto">
              <a:xfrm>
                <a:off x="884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0" name="Rectangle 78"/>
              <p:cNvSpPr>
                <a:spLocks noChangeArrowheads="1"/>
              </p:cNvSpPr>
              <p:nvPr/>
            </p:nvSpPr>
            <p:spPr bwMode="auto">
              <a:xfrm>
                <a:off x="975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1" name="Rectangle 79"/>
              <p:cNvSpPr>
                <a:spLocks noChangeArrowheads="1"/>
              </p:cNvSpPr>
              <p:nvPr/>
            </p:nvSpPr>
            <p:spPr bwMode="auto">
              <a:xfrm>
                <a:off x="106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2" name="Rectangle 80"/>
              <p:cNvSpPr>
                <a:spLocks noChangeArrowheads="1"/>
              </p:cNvSpPr>
              <p:nvPr/>
            </p:nvSpPr>
            <p:spPr bwMode="auto">
              <a:xfrm>
                <a:off x="115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062" name="Rectangle 81"/>
            <p:cNvSpPr>
              <a:spLocks noChangeArrowheads="1"/>
            </p:cNvSpPr>
            <p:nvPr/>
          </p:nvSpPr>
          <p:spPr bwMode="auto">
            <a:xfrm>
              <a:off x="4124" y="2348"/>
              <a:ext cx="117" cy="11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051" name="Slide Number Placeholder 8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24D3F-CF9C-4C55-8519-769FF1D8764A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6316896">
            <a:off x="3332957" y="2785269"/>
            <a:ext cx="1862137" cy="187325"/>
            <a:chOff x="340" y="3702"/>
            <a:chExt cx="907" cy="91"/>
          </a:xfrm>
        </p:grpSpPr>
        <p:sp>
          <p:nvSpPr>
            <p:cNvPr id="88139" name="Rectangle 3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40" name="Rectangle 4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41" name="Rectangle 5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42" name="Rectangle 6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43" name="Rectangle 7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44" name="Rectangle 8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45" name="Rectangle 9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46" name="Rectangle 10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47" name="Rectangle 11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48" name="Rectangle 12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067" name="Rectangle 13"/>
          <p:cNvSpPr>
            <a:spLocks noChangeArrowheads="1"/>
          </p:cNvSpPr>
          <p:nvPr/>
        </p:nvSpPr>
        <p:spPr bwMode="auto">
          <a:xfrm>
            <a:off x="6691313" y="2565400"/>
            <a:ext cx="185737" cy="1857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8" name="Rectangle 14"/>
          <p:cNvSpPr>
            <a:spLocks noChangeArrowheads="1"/>
          </p:cNvSpPr>
          <p:nvPr/>
        </p:nvSpPr>
        <p:spPr bwMode="auto">
          <a:xfrm rot="6316896">
            <a:off x="6288088" y="2060575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9" name="Rectangle 15"/>
          <p:cNvSpPr>
            <a:spLocks noChangeArrowheads="1"/>
          </p:cNvSpPr>
          <p:nvPr/>
        </p:nvSpPr>
        <p:spPr bwMode="auto">
          <a:xfrm rot="6316896">
            <a:off x="6433344" y="2420144"/>
            <a:ext cx="185737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70" name="Rectangle 16"/>
          <p:cNvSpPr>
            <a:spLocks noChangeArrowheads="1"/>
          </p:cNvSpPr>
          <p:nvPr/>
        </p:nvSpPr>
        <p:spPr bwMode="auto">
          <a:xfrm rot="6316896">
            <a:off x="5900738" y="263683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71" name="Rectangle 17"/>
          <p:cNvSpPr>
            <a:spLocks noChangeArrowheads="1"/>
          </p:cNvSpPr>
          <p:nvPr/>
        </p:nvSpPr>
        <p:spPr bwMode="auto">
          <a:xfrm rot="6316896">
            <a:off x="5999163" y="2420938"/>
            <a:ext cx="187325" cy="187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 rot="6316896">
            <a:off x="2828132" y="2712244"/>
            <a:ext cx="1862137" cy="187325"/>
            <a:chOff x="340" y="3702"/>
            <a:chExt cx="907" cy="91"/>
          </a:xfrm>
        </p:grpSpPr>
        <p:sp>
          <p:nvSpPr>
            <p:cNvPr id="88129" name="Rectangle 19"/>
            <p:cNvSpPr>
              <a:spLocks noChangeArrowheads="1"/>
            </p:cNvSpPr>
            <p:nvPr/>
          </p:nvSpPr>
          <p:spPr bwMode="auto">
            <a:xfrm>
              <a:off x="340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0" name="Rectangle 20"/>
            <p:cNvSpPr>
              <a:spLocks noChangeArrowheads="1"/>
            </p:cNvSpPr>
            <p:nvPr/>
          </p:nvSpPr>
          <p:spPr bwMode="auto">
            <a:xfrm>
              <a:off x="43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1" name="Rectangle 21"/>
            <p:cNvSpPr>
              <a:spLocks noChangeArrowheads="1"/>
            </p:cNvSpPr>
            <p:nvPr/>
          </p:nvSpPr>
          <p:spPr bwMode="auto">
            <a:xfrm>
              <a:off x="521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2" name="Rectangle 22"/>
            <p:cNvSpPr>
              <a:spLocks noChangeArrowheads="1"/>
            </p:cNvSpPr>
            <p:nvPr/>
          </p:nvSpPr>
          <p:spPr bwMode="auto">
            <a:xfrm>
              <a:off x="612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3" name="Rectangle 23"/>
            <p:cNvSpPr>
              <a:spLocks noChangeArrowheads="1"/>
            </p:cNvSpPr>
            <p:nvPr/>
          </p:nvSpPr>
          <p:spPr bwMode="auto">
            <a:xfrm>
              <a:off x="70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4" name="Rectangle 24"/>
            <p:cNvSpPr>
              <a:spLocks noChangeArrowheads="1"/>
            </p:cNvSpPr>
            <p:nvPr/>
          </p:nvSpPr>
          <p:spPr bwMode="auto">
            <a:xfrm>
              <a:off x="793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5" name="Rectangle 25"/>
            <p:cNvSpPr>
              <a:spLocks noChangeArrowheads="1"/>
            </p:cNvSpPr>
            <p:nvPr/>
          </p:nvSpPr>
          <p:spPr bwMode="auto">
            <a:xfrm>
              <a:off x="884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6" name="Rectangle 26"/>
            <p:cNvSpPr>
              <a:spLocks noChangeArrowheads="1"/>
            </p:cNvSpPr>
            <p:nvPr/>
          </p:nvSpPr>
          <p:spPr bwMode="auto">
            <a:xfrm>
              <a:off x="975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7" name="Rectangle 27"/>
            <p:cNvSpPr>
              <a:spLocks noChangeArrowheads="1"/>
            </p:cNvSpPr>
            <p:nvPr/>
          </p:nvSpPr>
          <p:spPr bwMode="auto">
            <a:xfrm>
              <a:off x="106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8" name="Rectangle 28"/>
            <p:cNvSpPr>
              <a:spLocks noChangeArrowheads="1"/>
            </p:cNvSpPr>
            <p:nvPr/>
          </p:nvSpPr>
          <p:spPr bwMode="auto">
            <a:xfrm>
              <a:off x="1156" y="3702"/>
              <a:ext cx="91" cy="91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073" name="Text Box 29"/>
          <p:cNvSpPr txBox="1">
            <a:spLocks noChangeArrowheads="1"/>
          </p:cNvSpPr>
          <p:nvPr/>
        </p:nvSpPr>
        <p:spPr bwMode="auto">
          <a:xfrm>
            <a:off x="755650" y="1916113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600" b="1">
                <a:solidFill>
                  <a:srgbClr val="00628C"/>
                </a:solidFill>
                <a:ea typeface="ヒラギノ角ゴ Pro W3" pitchFamily="-84" charset="-128"/>
              </a:rPr>
              <a:t>72 - 47</a:t>
            </a: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627313" y="4159250"/>
            <a:ext cx="3744912" cy="2149475"/>
            <a:chOff x="1882" y="1804"/>
            <a:chExt cx="2359" cy="1354"/>
          </a:xfrm>
        </p:grpSpPr>
        <p:grpSp>
          <p:nvGrpSpPr>
            <p:cNvPr id="5" name="Group 31"/>
            <p:cNvGrpSpPr>
              <a:grpSpLocks/>
            </p:cNvGrpSpPr>
            <p:nvPr/>
          </p:nvGrpSpPr>
          <p:grpSpPr bwMode="auto">
            <a:xfrm rot="6316896">
              <a:off x="1762" y="2377"/>
              <a:ext cx="1173" cy="118"/>
              <a:chOff x="340" y="3702"/>
              <a:chExt cx="907" cy="91"/>
            </a:xfrm>
          </p:grpSpPr>
          <p:sp>
            <p:nvSpPr>
              <p:cNvPr id="88119" name="Rectangle 32"/>
              <p:cNvSpPr>
                <a:spLocks noChangeArrowheads="1"/>
              </p:cNvSpPr>
              <p:nvPr/>
            </p:nvSpPr>
            <p:spPr bwMode="auto">
              <a:xfrm>
                <a:off x="340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0" name="Rectangle 33"/>
              <p:cNvSpPr>
                <a:spLocks noChangeArrowheads="1"/>
              </p:cNvSpPr>
              <p:nvPr/>
            </p:nvSpPr>
            <p:spPr bwMode="auto">
              <a:xfrm>
                <a:off x="43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1" name="Rectangle 34"/>
              <p:cNvSpPr>
                <a:spLocks noChangeArrowheads="1"/>
              </p:cNvSpPr>
              <p:nvPr/>
            </p:nvSpPr>
            <p:spPr bwMode="auto">
              <a:xfrm>
                <a:off x="52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2" name="Rectangle 35"/>
              <p:cNvSpPr>
                <a:spLocks noChangeArrowheads="1"/>
              </p:cNvSpPr>
              <p:nvPr/>
            </p:nvSpPr>
            <p:spPr bwMode="auto">
              <a:xfrm>
                <a:off x="612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3" name="Rectangle 36"/>
              <p:cNvSpPr>
                <a:spLocks noChangeArrowheads="1"/>
              </p:cNvSpPr>
              <p:nvPr/>
            </p:nvSpPr>
            <p:spPr bwMode="auto">
              <a:xfrm>
                <a:off x="70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4" name="Rectangle 37"/>
              <p:cNvSpPr>
                <a:spLocks noChangeArrowheads="1"/>
              </p:cNvSpPr>
              <p:nvPr/>
            </p:nvSpPr>
            <p:spPr bwMode="auto">
              <a:xfrm>
                <a:off x="79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5" name="Rectangle 38"/>
              <p:cNvSpPr>
                <a:spLocks noChangeArrowheads="1"/>
              </p:cNvSpPr>
              <p:nvPr/>
            </p:nvSpPr>
            <p:spPr bwMode="auto">
              <a:xfrm>
                <a:off x="884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6" name="Rectangle 39"/>
              <p:cNvSpPr>
                <a:spLocks noChangeArrowheads="1"/>
              </p:cNvSpPr>
              <p:nvPr/>
            </p:nvSpPr>
            <p:spPr bwMode="auto">
              <a:xfrm>
                <a:off x="975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7" name="Rectangle 40"/>
              <p:cNvSpPr>
                <a:spLocks noChangeArrowheads="1"/>
              </p:cNvSpPr>
              <p:nvPr/>
            </p:nvSpPr>
            <p:spPr bwMode="auto">
              <a:xfrm>
                <a:off x="106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28" name="Rectangle 41"/>
              <p:cNvSpPr>
                <a:spLocks noChangeArrowheads="1"/>
              </p:cNvSpPr>
              <p:nvPr/>
            </p:nvSpPr>
            <p:spPr bwMode="auto">
              <a:xfrm>
                <a:off x="115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079" name="Rectangle 42"/>
            <p:cNvSpPr>
              <a:spLocks noChangeArrowheads="1"/>
            </p:cNvSpPr>
            <p:nvPr/>
          </p:nvSpPr>
          <p:spPr bwMode="auto">
            <a:xfrm rot="6316896">
              <a:off x="3870" y="2167"/>
              <a:ext cx="117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0" name="Rectangle 43"/>
            <p:cNvSpPr>
              <a:spLocks noChangeArrowheads="1"/>
            </p:cNvSpPr>
            <p:nvPr/>
          </p:nvSpPr>
          <p:spPr bwMode="auto">
            <a:xfrm rot="6316896">
              <a:off x="3825" y="2394"/>
              <a:ext cx="118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1" name="Rectangle 44"/>
            <p:cNvSpPr>
              <a:spLocks noChangeArrowheads="1"/>
            </p:cNvSpPr>
            <p:nvPr/>
          </p:nvSpPr>
          <p:spPr bwMode="auto">
            <a:xfrm rot="6316896">
              <a:off x="3898" y="1985"/>
              <a:ext cx="117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2" name="Rectangle 45"/>
            <p:cNvSpPr>
              <a:spLocks noChangeArrowheads="1"/>
            </p:cNvSpPr>
            <p:nvPr/>
          </p:nvSpPr>
          <p:spPr bwMode="auto">
            <a:xfrm rot="6316896">
              <a:off x="3688" y="2167"/>
              <a:ext cx="118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3" name="Rectangle 46"/>
            <p:cNvSpPr>
              <a:spLocks noChangeArrowheads="1"/>
            </p:cNvSpPr>
            <p:nvPr/>
          </p:nvSpPr>
          <p:spPr bwMode="auto">
            <a:xfrm rot="6316896">
              <a:off x="3688" y="2530"/>
              <a:ext cx="118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4" name="Rectangle 47"/>
            <p:cNvSpPr>
              <a:spLocks noChangeArrowheads="1"/>
            </p:cNvSpPr>
            <p:nvPr/>
          </p:nvSpPr>
          <p:spPr bwMode="auto">
            <a:xfrm rot="6316896">
              <a:off x="3825" y="2666"/>
              <a:ext cx="118" cy="1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8"/>
            <p:cNvGrpSpPr>
              <a:grpSpLocks/>
            </p:cNvGrpSpPr>
            <p:nvPr/>
          </p:nvGrpSpPr>
          <p:grpSpPr bwMode="auto">
            <a:xfrm rot="6316896">
              <a:off x="1354" y="2332"/>
              <a:ext cx="1173" cy="118"/>
              <a:chOff x="340" y="3702"/>
              <a:chExt cx="907" cy="91"/>
            </a:xfrm>
          </p:grpSpPr>
          <p:sp>
            <p:nvSpPr>
              <p:cNvPr id="88109" name="Rectangle 49"/>
              <p:cNvSpPr>
                <a:spLocks noChangeArrowheads="1"/>
              </p:cNvSpPr>
              <p:nvPr/>
            </p:nvSpPr>
            <p:spPr bwMode="auto">
              <a:xfrm>
                <a:off x="340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0" name="Rectangle 50"/>
              <p:cNvSpPr>
                <a:spLocks noChangeArrowheads="1"/>
              </p:cNvSpPr>
              <p:nvPr/>
            </p:nvSpPr>
            <p:spPr bwMode="auto">
              <a:xfrm>
                <a:off x="43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1" name="Rectangle 51"/>
              <p:cNvSpPr>
                <a:spLocks noChangeArrowheads="1"/>
              </p:cNvSpPr>
              <p:nvPr/>
            </p:nvSpPr>
            <p:spPr bwMode="auto">
              <a:xfrm>
                <a:off x="52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2" name="Rectangle 52"/>
              <p:cNvSpPr>
                <a:spLocks noChangeArrowheads="1"/>
              </p:cNvSpPr>
              <p:nvPr/>
            </p:nvSpPr>
            <p:spPr bwMode="auto">
              <a:xfrm>
                <a:off x="612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3" name="Rectangle 53"/>
              <p:cNvSpPr>
                <a:spLocks noChangeArrowheads="1"/>
              </p:cNvSpPr>
              <p:nvPr/>
            </p:nvSpPr>
            <p:spPr bwMode="auto">
              <a:xfrm>
                <a:off x="70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4" name="Rectangle 54"/>
              <p:cNvSpPr>
                <a:spLocks noChangeArrowheads="1"/>
              </p:cNvSpPr>
              <p:nvPr/>
            </p:nvSpPr>
            <p:spPr bwMode="auto">
              <a:xfrm>
                <a:off x="79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5" name="Rectangle 55"/>
              <p:cNvSpPr>
                <a:spLocks noChangeArrowheads="1"/>
              </p:cNvSpPr>
              <p:nvPr/>
            </p:nvSpPr>
            <p:spPr bwMode="auto">
              <a:xfrm>
                <a:off x="884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6" name="Rectangle 56"/>
              <p:cNvSpPr>
                <a:spLocks noChangeArrowheads="1"/>
              </p:cNvSpPr>
              <p:nvPr/>
            </p:nvSpPr>
            <p:spPr bwMode="auto">
              <a:xfrm>
                <a:off x="975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7" name="Rectangle 57"/>
              <p:cNvSpPr>
                <a:spLocks noChangeArrowheads="1"/>
              </p:cNvSpPr>
              <p:nvPr/>
            </p:nvSpPr>
            <p:spPr bwMode="auto">
              <a:xfrm>
                <a:off x="106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8" name="Rectangle 58"/>
              <p:cNvSpPr>
                <a:spLocks noChangeArrowheads="1"/>
              </p:cNvSpPr>
              <p:nvPr/>
            </p:nvSpPr>
            <p:spPr bwMode="auto">
              <a:xfrm>
                <a:off x="115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59"/>
            <p:cNvGrpSpPr>
              <a:grpSpLocks/>
            </p:cNvGrpSpPr>
            <p:nvPr/>
          </p:nvGrpSpPr>
          <p:grpSpPr bwMode="auto">
            <a:xfrm rot="6316896">
              <a:off x="2306" y="2513"/>
              <a:ext cx="1173" cy="118"/>
              <a:chOff x="340" y="3702"/>
              <a:chExt cx="907" cy="91"/>
            </a:xfrm>
          </p:grpSpPr>
          <p:sp>
            <p:nvSpPr>
              <p:cNvPr id="88099" name="Rectangle 60"/>
              <p:cNvSpPr>
                <a:spLocks noChangeArrowheads="1"/>
              </p:cNvSpPr>
              <p:nvPr/>
            </p:nvSpPr>
            <p:spPr bwMode="auto">
              <a:xfrm>
                <a:off x="340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0" name="Rectangle 61"/>
              <p:cNvSpPr>
                <a:spLocks noChangeArrowheads="1"/>
              </p:cNvSpPr>
              <p:nvPr/>
            </p:nvSpPr>
            <p:spPr bwMode="auto">
              <a:xfrm>
                <a:off x="43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1" name="Rectangle 62"/>
              <p:cNvSpPr>
                <a:spLocks noChangeArrowheads="1"/>
              </p:cNvSpPr>
              <p:nvPr/>
            </p:nvSpPr>
            <p:spPr bwMode="auto">
              <a:xfrm>
                <a:off x="52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2" name="Rectangle 63"/>
              <p:cNvSpPr>
                <a:spLocks noChangeArrowheads="1"/>
              </p:cNvSpPr>
              <p:nvPr/>
            </p:nvSpPr>
            <p:spPr bwMode="auto">
              <a:xfrm>
                <a:off x="612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3" name="Rectangle 64"/>
              <p:cNvSpPr>
                <a:spLocks noChangeArrowheads="1"/>
              </p:cNvSpPr>
              <p:nvPr/>
            </p:nvSpPr>
            <p:spPr bwMode="auto">
              <a:xfrm>
                <a:off x="70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4" name="Rectangle 65"/>
              <p:cNvSpPr>
                <a:spLocks noChangeArrowheads="1"/>
              </p:cNvSpPr>
              <p:nvPr/>
            </p:nvSpPr>
            <p:spPr bwMode="auto">
              <a:xfrm>
                <a:off x="79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5" name="Rectangle 66"/>
              <p:cNvSpPr>
                <a:spLocks noChangeArrowheads="1"/>
              </p:cNvSpPr>
              <p:nvPr/>
            </p:nvSpPr>
            <p:spPr bwMode="auto">
              <a:xfrm>
                <a:off x="884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6" name="Rectangle 67"/>
              <p:cNvSpPr>
                <a:spLocks noChangeArrowheads="1"/>
              </p:cNvSpPr>
              <p:nvPr/>
            </p:nvSpPr>
            <p:spPr bwMode="auto">
              <a:xfrm>
                <a:off x="975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7" name="Rectangle 68"/>
              <p:cNvSpPr>
                <a:spLocks noChangeArrowheads="1"/>
              </p:cNvSpPr>
              <p:nvPr/>
            </p:nvSpPr>
            <p:spPr bwMode="auto">
              <a:xfrm>
                <a:off x="106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8" name="Rectangle 69"/>
              <p:cNvSpPr>
                <a:spLocks noChangeArrowheads="1"/>
              </p:cNvSpPr>
              <p:nvPr/>
            </p:nvSpPr>
            <p:spPr bwMode="auto">
              <a:xfrm>
                <a:off x="115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70"/>
            <p:cNvGrpSpPr>
              <a:grpSpLocks/>
            </p:cNvGrpSpPr>
            <p:nvPr/>
          </p:nvGrpSpPr>
          <p:grpSpPr bwMode="auto">
            <a:xfrm rot="6316896">
              <a:off x="2080" y="2423"/>
              <a:ext cx="1173" cy="118"/>
              <a:chOff x="340" y="3702"/>
              <a:chExt cx="907" cy="91"/>
            </a:xfrm>
          </p:grpSpPr>
          <p:sp>
            <p:nvSpPr>
              <p:cNvPr id="88089" name="Rectangle 71"/>
              <p:cNvSpPr>
                <a:spLocks noChangeArrowheads="1"/>
              </p:cNvSpPr>
              <p:nvPr/>
            </p:nvSpPr>
            <p:spPr bwMode="auto">
              <a:xfrm>
                <a:off x="340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0" name="Rectangle 72"/>
              <p:cNvSpPr>
                <a:spLocks noChangeArrowheads="1"/>
              </p:cNvSpPr>
              <p:nvPr/>
            </p:nvSpPr>
            <p:spPr bwMode="auto">
              <a:xfrm>
                <a:off x="43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1" name="Rectangle 73"/>
              <p:cNvSpPr>
                <a:spLocks noChangeArrowheads="1"/>
              </p:cNvSpPr>
              <p:nvPr/>
            </p:nvSpPr>
            <p:spPr bwMode="auto">
              <a:xfrm>
                <a:off x="521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2" name="Rectangle 74"/>
              <p:cNvSpPr>
                <a:spLocks noChangeArrowheads="1"/>
              </p:cNvSpPr>
              <p:nvPr/>
            </p:nvSpPr>
            <p:spPr bwMode="auto">
              <a:xfrm>
                <a:off x="612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3" name="Rectangle 75"/>
              <p:cNvSpPr>
                <a:spLocks noChangeArrowheads="1"/>
              </p:cNvSpPr>
              <p:nvPr/>
            </p:nvSpPr>
            <p:spPr bwMode="auto">
              <a:xfrm>
                <a:off x="70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4" name="Rectangle 76"/>
              <p:cNvSpPr>
                <a:spLocks noChangeArrowheads="1"/>
              </p:cNvSpPr>
              <p:nvPr/>
            </p:nvSpPr>
            <p:spPr bwMode="auto">
              <a:xfrm>
                <a:off x="793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5" name="Rectangle 77"/>
              <p:cNvSpPr>
                <a:spLocks noChangeArrowheads="1"/>
              </p:cNvSpPr>
              <p:nvPr/>
            </p:nvSpPr>
            <p:spPr bwMode="auto">
              <a:xfrm>
                <a:off x="884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6" name="Rectangle 78"/>
              <p:cNvSpPr>
                <a:spLocks noChangeArrowheads="1"/>
              </p:cNvSpPr>
              <p:nvPr/>
            </p:nvSpPr>
            <p:spPr bwMode="auto">
              <a:xfrm>
                <a:off x="975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7" name="Rectangle 79"/>
              <p:cNvSpPr>
                <a:spLocks noChangeArrowheads="1"/>
              </p:cNvSpPr>
              <p:nvPr/>
            </p:nvSpPr>
            <p:spPr bwMode="auto">
              <a:xfrm>
                <a:off x="106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8" name="Rectangle 80"/>
              <p:cNvSpPr>
                <a:spLocks noChangeArrowheads="1"/>
              </p:cNvSpPr>
              <p:nvPr/>
            </p:nvSpPr>
            <p:spPr bwMode="auto">
              <a:xfrm>
                <a:off x="1156" y="3702"/>
                <a:ext cx="91" cy="9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8088" name="Rectangle 81"/>
            <p:cNvSpPr>
              <a:spLocks noChangeArrowheads="1"/>
            </p:cNvSpPr>
            <p:nvPr/>
          </p:nvSpPr>
          <p:spPr bwMode="auto">
            <a:xfrm>
              <a:off x="4124" y="2348"/>
              <a:ext cx="117" cy="11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54" name="Rectangle 82"/>
          <p:cNvSpPr>
            <a:spLocks noChangeArrowheads="1"/>
          </p:cNvSpPr>
          <p:nvPr/>
        </p:nvSpPr>
        <p:spPr bwMode="auto">
          <a:xfrm>
            <a:off x="1619250" y="3862388"/>
            <a:ext cx="5545138" cy="2735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955" name="Text Box 83"/>
          <p:cNvSpPr txBox="1">
            <a:spLocks noChangeArrowheads="1"/>
          </p:cNvSpPr>
          <p:nvPr/>
        </p:nvSpPr>
        <p:spPr bwMode="auto">
          <a:xfrm>
            <a:off x="2339975" y="1916113"/>
            <a:ext cx="1223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600" b="1">
                <a:solidFill>
                  <a:srgbClr val="00628C"/>
                </a:solidFill>
                <a:ea typeface="ヒラギノ角ゴ Pro W3" pitchFamily="-84" charset="-128"/>
              </a:rPr>
              <a:t>= 25</a:t>
            </a:r>
          </a:p>
        </p:txBody>
      </p:sp>
      <p:sp>
        <p:nvSpPr>
          <p:cNvPr id="88077" name="Slide Number Placeholder 8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E01DD-D774-4D15-A4AC-9DFD2E4B8239}" type="slidenum">
              <a:rPr lang="en-GB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54" grpId="0" animBg="1"/>
      <p:bldP spid="207955" grpId="0"/>
    </p:bld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EE0BCA6EFBD0448B5F89B3DC6C895F" ma:contentTypeVersion="0" ma:contentTypeDescription="Create a new document." ma:contentTypeScope="" ma:versionID="549dfa1fefbdf8c869effbccfef16a0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F5540-3CC3-424E-BC66-3C61EB8A20F1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ADA0F8-738C-4B4C-860F-1DA6356D0C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95A7462-846D-4097-896E-FEFB3DDCA6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63</Words>
  <Application>Microsoft Office PowerPoint</Application>
  <PresentationFormat>On-screen Show (4:3)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ヒラギノ角ゴ Pro W3</vt:lpstr>
      <vt:lpstr>nctem1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Tribal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PD Lead Support Programme</dc:title>
  <dc:creator>deborah.morgan</dc:creator>
  <cp:lastModifiedBy>Owner</cp:lastModifiedBy>
  <cp:revision>70</cp:revision>
  <dcterms:created xsi:type="dcterms:W3CDTF">2013-01-02T16:28:37Z</dcterms:created>
  <dcterms:modified xsi:type="dcterms:W3CDTF">2014-04-01T21:36:57Z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0x010100BBEE0BCA6EFBD0448B5F89B3DC6C895F</vt:lpwstr>
  </property>
</Properties>
</file>