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71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264" autoAdjust="0"/>
  </p:normalViewPr>
  <p:slideViewPr>
    <p:cSldViewPr>
      <p:cViewPr varScale="1">
        <p:scale>
          <a:sx n="42" d="100"/>
          <a:sy n="42" d="100"/>
        </p:scale>
        <p:origin x="21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BF1C9-C0F8-4DC0-930A-00775038D836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C8C1C-130B-44C8-A2A8-3F479F7A42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2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C8C1C-130B-44C8-A2A8-3F479F7A42E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9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 txBox="1">
            <a:spLocks noGrp="1" noChangeArrowheads="1"/>
          </p:cNvSpPr>
          <p:nvPr/>
        </p:nvSpPr>
        <p:spPr bwMode="auto">
          <a:xfrm>
            <a:off x="3883924" y="8685231"/>
            <a:ext cx="2972488" cy="4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67" tIns="44934" rIns="89867" bIns="44934" anchor="b"/>
          <a:lstStyle/>
          <a:p>
            <a:pPr algn="r"/>
            <a:fld id="{EF80AD75-10F7-444C-BD34-2C509151A0AB}" type="slidenum">
              <a:rPr lang="en-GB" sz="1200">
                <a:ea typeface="ヒラギノ角ゴ Pro W3" pitchFamily="-84" charset="-128"/>
              </a:rPr>
              <a:pPr algn="r"/>
              <a:t>2</a:t>
            </a:fld>
            <a:endParaRPr lang="en-GB" sz="1200">
              <a:ea typeface="ヒラギノ角ゴ Pro W3" pitchFamily="-84" charset="-128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362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 txBox="1">
            <a:spLocks noGrp="1" noChangeArrowheads="1"/>
          </p:cNvSpPr>
          <p:nvPr/>
        </p:nvSpPr>
        <p:spPr bwMode="auto">
          <a:xfrm>
            <a:off x="3883924" y="8685231"/>
            <a:ext cx="2972488" cy="4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67" tIns="44934" rIns="89867" bIns="44934" anchor="b"/>
          <a:lstStyle/>
          <a:p>
            <a:pPr algn="r"/>
            <a:fld id="{9808CFAE-2B29-4325-9612-8C6E29CDBF48}" type="slidenum">
              <a:rPr lang="en-GB" sz="1200">
                <a:ea typeface="ヒラギノ角ゴ Pro W3" pitchFamily="-84" charset="-128"/>
              </a:rPr>
              <a:pPr algn="r"/>
              <a:t>3</a:t>
            </a:fld>
            <a:endParaRPr lang="en-GB" sz="1200">
              <a:ea typeface="ヒラギノ角ゴ Pro W3" pitchFamily="-84" charset="-128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4331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 txBox="1">
            <a:spLocks noGrp="1" noChangeArrowheads="1"/>
          </p:cNvSpPr>
          <p:nvPr/>
        </p:nvSpPr>
        <p:spPr bwMode="auto">
          <a:xfrm>
            <a:off x="3883924" y="8685231"/>
            <a:ext cx="2972488" cy="4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67" tIns="44934" rIns="89867" bIns="44934" anchor="b"/>
          <a:lstStyle/>
          <a:p>
            <a:pPr algn="r"/>
            <a:fld id="{6453C87A-68ED-4680-9130-85B29B3CAEA6}" type="slidenum">
              <a:rPr lang="en-GB" sz="1200">
                <a:ea typeface="ヒラギノ角ゴ Pro W3" pitchFamily="-84" charset="-128"/>
              </a:rPr>
              <a:pPr algn="r"/>
              <a:t>4</a:t>
            </a:fld>
            <a:endParaRPr lang="en-GB" sz="1200">
              <a:ea typeface="ヒラギノ角ゴ Pro W3" pitchFamily="-84" charset="-128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433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 txBox="1">
            <a:spLocks noGrp="1" noChangeArrowheads="1"/>
          </p:cNvSpPr>
          <p:nvPr/>
        </p:nvSpPr>
        <p:spPr bwMode="auto">
          <a:xfrm>
            <a:off x="3883924" y="8685231"/>
            <a:ext cx="2972488" cy="4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67" tIns="44934" rIns="89867" bIns="44934" anchor="b"/>
          <a:lstStyle/>
          <a:p>
            <a:pPr algn="r"/>
            <a:fld id="{13BA60AA-A0D3-456F-930D-23AB5663EF74}" type="slidenum">
              <a:rPr lang="en-GB" sz="1200">
                <a:ea typeface="ヒラギノ角ゴ Pro W3" pitchFamily="-84" charset="-128"/>
              </a:rPr>
              <a:pPr algn="r"/>
              <a:t>5</a:t>
            </a:fld>
            <a:endParaRPr lang="en-GB" sz="1200">
              <a:ea typeface="ヒラギノ角ゴ Pro W3" pitchFamily="-84" charset="-128"/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080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 txBox="1">
            <a:spLocks noGrp="1" noChangeArrowheads="1"/>
          </p:cNvSpPr>
          <p:nvPr/>
        </p:nvSpPr>
        <p:spPr bwMode="auto">
          <a:xfrm>
            <a:off x="3883924" y="8685231"/>
            <a:ext cx="2972488" cy="4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67" tIns="44934" rIns="89867" bIns="44934" anchor="b"/>
          <a:lstStyle/>
          <a:p>
            <a:pPr algn="r"/>
            <a:fld id="{D53F9CA6-40D5-481D-93A2-FF3C9E00F798}" type="slidenum">
              <a:rPr lang="en-GB" sz="1200">
                <a:ea typeface="ヒラギノ角ゴ Pro W3" pitchFamily="-84" charset="-128"/>
              </a:rPr>
              <a:pPr algn="r"/>
              <a:t>6</a:t>
            </a:fld>
            <a:endParaRPr lang="en-GB" sz="1200">
              <a:ea typeface="ヒラギノ角ゴ Pro W3" pitchFamily="-84" charset="-128"/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51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 txBox="1">
            <a:spLocks noGrp="1" noChangeArrowheads="1"/>
          </p:cNvSpPr>
          <p:nvPr/>
        </p:nvSpPr>
        <p:spPr bwMode="auto">
          <a:xfrm>
            <a:off x="3883924" y="8685231"/>
            <a:ext cx="2972488" cy="4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67" tIns="44934" rIns="89867" bIns="44934" anchor="b"/>
          <a:lstStyle/>
          <a:p>
            <a:pPr algn="r"/>
            <a:fld id="{EA88E6C5-450F-4AFC-ADF4-25C69196786B}" type="slidenum">
              <a:rPr lang="en-GB" sz="1200">
                <a:ea typeface="ヒラギノ角ゴ Pro W3" pitchFamily="-84" charset="-128"/>
              </a:rPr>
              <a:pPr algn="r"/>
              <a:t>7</a:t>
            </a:fld>
            <a:endParaRPr lang="en-GB" sz="1200">
              <a:ea typeface="ヒラギノ角ゴ Pro W3" pitchFamily="-84" charset="-128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10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CAD70-E546-4D81-BF6B-549B32611553}" type="slidenum">
              <a:rPr lang="en-GB"/>
              <a:pPr/>
              <a:t>1</a:t>
            </a:fld>
            <a:endParaRPr lang="en-GB"/>
          </a:p>
        </p:txBody>
      </p:sp>
      <p:sp>
        <p:nvSpPr>
          <p:cNvPr id="76803" name="Title 1"/>
          <p:cNvSpPr>
            <a:spLocks/>
          </p:cNvSpPr>
          <p:nvPr/>
        </p:nvSpPr>
        <p:spPr bwMode="auto">
          <a:xfrm>
            <a:off x="971550" y="2852738"/>
            <a:ext cx="7056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7200" b="1">
                <a:solidFill>
                  <a:srgbClr val="00628C"/>
                </a:solidFill>
              </a:rPr>
              <a:t>Subtraction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438400" y="47928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/>
              <a:t>Slides from </a:t>
            </a:r>
            <a:r>
              <a:rPr lang="en-GB" dirty="0"/>
              <a:t>the NCETM – PD Lead Support Programme 2013. Crown Copyright.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6316896">
            <a:off x="3332957" y="2785269"/>
            <a:ext cx="1862137" cy="187325"/>
            <a:chOff x="340" y="3702"/>
            <a:chExt cx="907" cy="91"/>
          </a:xfrm>
        </p:grpSpPr>
        <p:sp>
          <p:nvSpPr>
            <p:cNvPr id="79946" name="Rectangle 3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7" name="Rectangle 4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8" name="Rectangle 5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9" name="Rectangle 6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0" name="Rectangle 7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1" name="Rectangle 8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2" name="Rectangle 9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3" name="Rectangle 10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4" name="Rectangle 11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5" name="Rectangle 12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5" name="Rectangle 13"/>
          <p:cNvSpPr>
            <a:spLocks noChangeArrowheads="1"/>
          </p:cNvSpPr>
          <p:nvPr/>
        </p:nvSpPr>
        <p:spPr bwMode="auto">
          <a:xfrm>
            <a:off x="5867400" y="2565400"/>
            <a:ext cx="185738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6316896">
            <a:off x="2942432" y="3329781"/>
            <a:ext cx="1862138" cy="187325"/>
            <a:chOff x="340" y="3702"/>
            <a:chExt cx="907" cy="91"/>
          </a:xfrm>
        </p:grpSpPr>
        <p:sp>
          <p:nvSpPr>
            <p:cNvPr id="79936" name="Rectangle 15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7" name="Rectangle 16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8" name="Rectangle 17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9" name="Rectangle 18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0" name="Rectangle 19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1" name="Rectangle 20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2" name="Rectangle 21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3" name="Rectangle 22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4" name="Rectangle 23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5" name="Rectangle 24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 rot="6316896">
            <a:off x="3950494" y="2897981"/>
            <a:ext cx="1862138" cy="187325"/>
            <a:chOff x="340" y="3702"/>
            <a:chExt cx="907" cy="91"/>
          </a:xfrm>
        </p:grpSpPr>
        <p:sp>
          <p:nvSpPr>
            <p:cNvPr id="79926" name="Rectangle 26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7" name="Rectangle 27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8" name="Rectangle 28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9" name="Rectangle 29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0" name="Rectangle 30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1" name="Rectangle 31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2" name="Rectangle 32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3" name="Rectangle 33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4" name="Rectangle 34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5" name="Rectangle 35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 rot="6316896">
            <a:off x="2294732" y="3258344"/>
            <a:ext cx="1862137" cy="187325"/>
            <a:chOff x="340" y="3702"/>
            <a:chExt cx="907" cy="91"/>
          </a:xfrm>
        </p:grpSpPr>
        <p:sp>
          <p:nvSpPr>
            <p:cNvPr id="79916" name="Rectangle 37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7" name="Rectangle 38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8" name="Rectangle 39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9" name="Rectangle 40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0" name="Rectangle 41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1" name="Rectangle 42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2" name="Rectangle 43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3" name="Rectangle 44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4" name="Rectangle 45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5" name="Rectangle 46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 rot="6316896">
            <a:off x="2828132" y="2712244"/>
            <a:ext cx="1862137" cy="187325"/>
            <a:chOff x="340" y="3702"/>
            <a:chExt cx="907" cy="91"/>
          </a:xfrm>
        </p:grpSpPr>
        <p:sp>
          <p:nvSpPr>
            <p:cNvPr id="79906" name="Rectangle 48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7" name="Rectangle 49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8" name="Rectangle 50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9" name="Rectangle 51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0" name="Rectangle 52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1" name="Rectangle 53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2" name="Rectangle 54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3" name="Rectangle 55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4" name="Rectangle 56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5" name="Rectangle 57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 rot="6316896">
            <a:off x="4094957" y="3545681"/>
            <a:ext cx="1862138" cy="187325"/>
            <a:chOff x="340" y="3702"/>
            <a:chExt cx="907" cy="91"/>
          </a:xfrm>
        </p:grpSpPr>
        <p:sp>
          <p:nvSpPr>
            <p:cNvPr id="79896" name="Rectangle 59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7" name="Rectangle 60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Rectangle 61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Rectangle 62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0" name="Rectangle 63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1" name="Rectangle 64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2" name="Rectangle 65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3" name="Rectangle 66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4" name="Rectangle 67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5" name="Rectangle 68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 rot="6316896">
            <a:off x="3447257" y="3402806"/>
            <a:ext cx="1862138" cy="187325"/>
            <a:chOff x="340" y="3702"/>
            <a:chExt cx="907" cy="91"/>
          </a:xfrm>
        </p:grpSpPr>
        <p:sp>
          <p:nvSpPr>
            <p:cNvPr id="79886" name="Rectangle 70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7" name="Rectangle 71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Rectangle 72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Rectangle 73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Rectangle 74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Rectangle 75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2" name="Rectangle 76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3" name="Rectangle 77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4" name="Rectangle 78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5" name="Rectangle 79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82" name="Text Box 80"/>
          <p:cNvSpPr txBox="1">
            <a:spLocks noChangeArrowheads="1"/>
          </p:cNvSpPr>
          <p:nvPr/>
        </p:nvSpPr>
        <p:spPr bwMode="auto">
          <a:xfrm>
            <a:off x="755650" y="191611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72 - 47</a:t>
            </a:r>
          </a:p>
        </p:txBody>
      </p:sp>
      <p:sp>
        <p:nvSpPr>
          <p:cNvPr id="79883" name="Rectangle 81"/>
          <p:cNvSpPr>
            <a:spLocks noChangeArrowheads="1"/>
          </p:cNvSpPr>
          <p:nvPr/>
        </p:nvSpPr>
        <p:spPr bwMode="auto">
          <a:xfrm>
            <a:off x="5867400" y="3284538"/>
            <a:ext cx="185738" cy="1857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Rectangle 2"/>
          <p:cNvSpPr>
            <a:spLocks noChangeArrowheads="1"/>
          </p:cNvSpPr>
          <p:nvPr/>
        </p:nvSpPr>
        <p:spPr bwMode="auto">
          <a:xfrm>
            <a:off x="322263" y="188913"/>
            <a:ext cx="6265862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3200" b="1" dirty="0">
                <a:solidFill>
                  <a:srgbClr val="00628C"/>
                </a:solidFill>
                <a:latin typeface="+mj-lt"/>
                <a:ea typeface="+mj-ea"/>
                <a:cs typeface="+mj-cs"/>
              </a:rPr>
              <a:t>More than single digits?</a:t>
            </a:r>
          </a:p>
        </p:txBody>
      </p:sp>
      <p:sp>
        <p:nvSpPr>
          <p:cNvPr id="79885" name="Slide Number Placeholder 8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A9720-065F-4FDF-AE21-B6D3EC8536B3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6316896">
            <a:off x="3332957" y="2785269"/>
            <a:ext cx="1862137" cy="187325"/>
            <a:chOff x="340" y="3702"/>
            <a:chExt cx="907" cy="91"/>
          </a:xfrm>
        </p:grpSpPr>
        <p:sp>
          <p:nvSpPr>
            <p:cNvPr id="80968" name="Rectangle 3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9" name="Rectangle 4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Rectangle 5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Rectangle 6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2" name="Rectangle 7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3" name="Rectangle 8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4" name="Rectangle 9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5" name="Rectangle 10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Rectangle 11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Rectangle 12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899" name="Rectangle 13"/>
          <p:cNvSpPr>
            <a:spLocks noChangeArrowheads="1"/>
          </p:cNvSpPr>
          <p:nvPr/>
        </p:nvSpPr>
        <p:spPr bwMode="auto">
          <a:xfrm>
            <a:off x="5867400" y="2565400"/>
            <a:ext cx="185738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6316896">
            <a:off x="2942432" y="3329781"/>
            <a:ext cx="1862138" cy="187325"/>
            <a:chOff x="340" y="3702"/>
            <a:chExt cx="907" cy="91"/>
          </a:xfrm>
        </p:grpSpPr>
        <p:sp>
          <p:nvSpPr>
            <p:cNvPr id="80958" name="Rectangle 15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9" name="Rectangle 16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0" name="Rectangle 17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1" name="Rectangle 18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2" name="Rectangle 19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3" name="Rectangle 20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4" name="Rectangle 21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5" name="Rectangle 22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6" name="Rectangle 23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7" name="Rectangle 24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01" name="Rectangle 25"/>
          <p:cNvSpPr>
            <a:spLocks noChangeArrowheads="1"/>
          </p:cNvSpPr>
          <p:nvPr/>
        </p:nvSpPr>
        <p:spPr bwMode="auto">
          <a:xfrm rot="6316896">
            <a:off x="5008563" y="2089150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Rectangle 26"/>
          <p:cNvSpPr>
            <a:spLocks noChangeArrowheads="1"/>
          </p:cNvSpPr>
          <p:nvPr/>
        </p:nvSpPr>
        <p:spPr bwMode="auto">
          <a:xfrm rot="6316896">
            <a:off x="4960144" y="2269331"/>
            <a:ext cx="185738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27"/>
          <p:cNvSpPr>
            <a:spLocks noChangeArrowheads="1"/>
          </p:cNvSpPr>
          <p:nvPr/>
        </p:nvSpPr>
        <p:spPr bwMode="auto">
          <a:xfrm rot="6316896">
            <a:off x="4910138" y="244792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28"/>
          <p:cNvSpPr>
            <a:spLocks noChangeArrowheads="1"/>
          </p:cNvSpPr>
          <p:nvPr/>
        </p:nvSpPr>
        <p:spPr bwMode="auto">
          <a:xfrm rot="6316896">
            <a:off x="4861719" y="2628106"/>
            <a:ext cx="185738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Rectangle 29"/>
          <p:cNvSpPr>
            <a:spLocks noChangeArrowheads="1"/>
          </p:cNvSpPr>
          <p:nvPr/>
        </p:nvSpPr>
        <p:spPr bwMode="auto">
          <a:xfrm rot="6316896">
            <a:off x="4811713" y="280828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Rectangle 30"/>
          <p:cNvSpPr>
            <a:spLocks noChangeArrowheads="1"/>
          </p:cNvSpPr>
          <p:nvPr/>
        </p:nvSpPr>
        <p:spPr bwMode="auto">
          <a:xfrm rot="6316896">
            <a:off x="4762500" y="298608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Rectangle 31"/>
          <p:cNvSpPr>
            <a:spLocks noChangeArrowheads="1"/>
          </p:cNvSpPr>
          <p:nvPr/>
        </p:nvSpPr>
        <p:spPr bwMode="auto">
          <a:xfrm rot="6316896">
            <a:off x="4714082" y="3166269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Rectangle 32"/>
          <p:cNvSpPr>
            <a:spLocks noChangeArrowheads="1"/>
          </p:cNvSpPr>
          <p:nvPr/>
        </p:nvSpPr>
        <p:spPr bwMode="auto">
          <a:xfrm rot="6316896">
            <a:off x="4664075" y="3346450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Rectangle 33"/>
          <p:cNvSpPr>
            <a:spLocks noChangeArrowheads="1"/>
          </p:cNvSpPr>
          <p:nvPr/>
        </p:nvSpPr>
        <p:spPr bwMode="auto">
          <a:xfrm rot="6316896">
            <a:off x="4614863" y="352742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Rectangle 34"/>
          <p:cNvSpPr>
            <a:spLocks noChangeArrowheads="1"/>
          </p:cNvSpPr>
          <p:nvPr/>
        </p:nvSpPr>
        <p:spPr bwMode="auto">
          <a:xfrm rot="6316896">
            <a:off x="4567238" y="370522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 rot="6316896">
            <a:off x="2294732" y="3258344"/>
            <a:ext cx="1862137" cy="187325"/>
            <a:chOff x="340" y="3702"/>
            <a:chExt cx="907" cy="91"/>
          </a:xfrm>
        </p:grpSpPr>
        <p:sp>
          <p:nvSpPr>
            <p:cNvPr id="80948" name="Rectangle 36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9" name="Rectangle 37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0" name="Rectangle 38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1" name="Rectangle 39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2" name="Rectangle 40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3" name="Rectangle 41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4" name="Rectangle 42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5" name="Rectangle 43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Rectangle 44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7" name="Rectangle 45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 rot="6316896">
            <a:off x="2828132" y="2712244"/>
            <a:ext cx="1862137" cy="187325"/>
            <a:chOff x="340" y="3702"/>
            <a:chExt cx="907" cy="91"/>
          </a:xfrm>
        </p:grpSpPr>
        <p:sp>
          <p:nvSpPr>
            <p:cNvPr id="80938" name="Rectangle 47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9" name="Rectangle 48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0" name="Rectangle 49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1" name="Rectangle 50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Rectangle 51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3" name="Rectangle 52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4" name="Rectangle 53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5" name="Rectangle 54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6" name="Rectangle 55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7" name="Rectangle 56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 rot="6316896">
            <a:off x="4094957" y="3545681"/>
            <a:ext cx="1862138" cy="187325"/>
            <a:chOff x="340" y="3702"/>
            <a:chExt cx="907" cy="91"/>
          </a:xfrm>
        </p:grpSpPr>
        <p:sp>
          <p:nvSpPr>
            <p:cNvPr id="80928" name="Rectangle 58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9" name="Rectangle 59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0" name="Rectangle 60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1" name="Rectangle 61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2" name="Rectangle 62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3" name="Rectangle 63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4" name="Rectangle 64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5" name="Rectangle 65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Rectangle 66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7" name="Rectangle 67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 rot="6316896">
            <a:off x="3447257" y="3402806"/>
            <a:ext cx="1862138" cy="187325"/>
            <a:chOff x="340" y="3702"/>
            <a:chExt cx="907" cy="91"/>
          </a:xfrm>
        </p:grpSpPr>
        <p:sp>
          <p:nvSpPr>
            <p:cNvPr id="80918" name="Rectangle 69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9" name="Rectangle 70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0" name="Rectangle 71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1" name="Rectangle 72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2" name="Rectangle 73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3" name="Rectangle 74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4" name="Rectangle 75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5" name="Rectangle 76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6" name="Rectangle 77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7" name="Rectangle 78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15" name="Text Box 79"/>
          <p:cNvSpPr txBox="1">
            <a:spLocks noChangeArrowheads="1"/>
          </p:cNvSpPr>
          <p:nvPr/>
        </p:nvSpPr>
        <p:spPr bwMode="auto">
          <a:xfrm>
            <a:off x="755650" y="191611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72 - 47</a:t>
            </a:r>
          </a:p>
        </p:txBody>
      </p:sp>
      <p:sp>
        <p:nvSpPr>
          <p:cNvPr id="80916" name="Rectangle 80"/>
          <p:cNvSpPr>
            <a:spLocks noChangeArrowheads="1"/>
          </p:cNvSpPr>
          <p:nvPr/>
        </p:nvSpPr>
        <p:spPr bwMode="auto">
          <a:xfrm>
            <a:off x="5867400" y="3284538"/>
            <a:ext cx="185738" cy="1857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Slide Number Placeholder 8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13EF5-25FE-435E-955A-BC758C909C9D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6316896">
            <a:off x="3332957" y="2785269"/>
            <a:ext cx="1862137" cy="187325"/>
            <a:chOff x="340" y="3702"/>
            <a:chExt cx="907" cy="91"/>
          </a:xfrm>
        </p:grpSpPr>
        <p:sp>
          <p:nvSpPr>
            <p:cNvPr id="85068" name="Rectangle 3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Rectangle 4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Rectangle 5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Rectangle 6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2" name="Rectangle 7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3" name="Rectangle 8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Rectangle 9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Rectangle 10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Rectangle 11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7" name="Rectangle 12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995" name="Rectangle 13"/>
          <p:cNvSpPr>
            <a:spLocks noChangeArrowheads="1"/>
          </p:cNvSpPr>
          <p:nvPr/>
        </p:nvSpPr>
        <p:spPr bwMode="auto">
          <a:xfrm>
            <a:off x="6691313" y="2565400"/>
            <a:ext cx="185737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6316896">
            <a:off x="2942432" y="3329781"/>
            <a:ext cx="1862138" cy="187325"/>
            <a:chOff x="340" y="3702"/>
            <a:chExt cx="907" cy="91"/>
          </a:xfrm>
        </p:grpSpPr>
        <p:sp>
          <p:nvSpPr>
            <p:cNvPr id="85058" name="Rectangle 15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9" name="Rectangle 16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Rectangle 17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1" name="Rectangle 18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Rectangle 19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Rectangle 20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4" name="Rectangle 21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Rectangle 22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Rectangle 23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7" name="Rectangle 24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997" name="Rectangle 25"/>
          <p:cNvSpPr>
            <a:spLocks noChangeArrowheads="1"/>
          </p:cNvSpPr>
          <p:nvPr/>
        </p:nvSpPr>
        <p:spPr bwMode="auto">
          <a:xfrm rot="6316896">
            <a:off x="6288088" y="20605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Rectangle 26"/>
          <p:cNvSpPr>
            <a:spLocks noChangeArrowheads="1"/>
          </p:cNvSpPr>
          <p:nvPr/>
        </p:nvSpPr>
        <p:spPr bwMode="auto">
          <a:xfrm rot="6316896">
            <a:off x="6433344" y="2420144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Rectangle 27"/>
          <p:cNvSpPr>
            <a:spLocks noChangeArrowheads="1"/>
          </p:cNvSpPr>
          <p:nvPr/>
        </p:nvSpPr>
        <p:spPr bwMode="auto">
          <a:xfrm rot="6316896">
            <a:off x="5900738" y="26368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28"/>
          <p:cNvSpPr>
            <a:spLocks noChangeArrowheads="1"/>
          </p:cNvSpPr>
          <p:nvPr/>
        </p:nvSpPr>
        <p:spPr bwMode="auto">
          <a:xfrm rot="6316896">
            <a:off x="6288882" y="2996406"/>
            <a:ext cx="185738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Rectangle 29"/>
          <p:cNvSpPr>
            <a:spLocks noChangeArrowheads="1"/>
          </p:cNvSpPr>
          <p:nvPr/>
        </p:nvSpPr>
        <p:spPr bwMode="auto">
          <a:xfrm rot="6316896">
            <a:off x="5999163" y="24209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Rectangle 30"/>
          <p:cNvSpPr>
            <a:spLocks noChangeArrowheads="1"/>
          </p:cNvSpPr>
          <p:nvPr/>
        </p:nvSpPr>
        <p:spPr bwMode="auto">
          <a:xfrm rot="6316896">
            <a:off x="6216650" y="3357563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Rectangle 31"/>
          <p:cNvSpPr>
            <a:spLocks noChangeArrowheads="1"/>
          </p:cNvSpPr>
          <p:nvPr/>
        </p:nvSpPr>
        <p:spPr bwMode="auto">
          <a:xfrm rot="6316896">
            <a:off x="6333332" y="2707481"/>
            <a:ext cx="185738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Rectangle 32"/>
          <p:cNvSpPr>
            <a:spLocks noChangeArrowheads="1"/>
          </p:cNvSpPr>
          <p:nvPr/>
        </p:nvSpPr>
        <p:spPr bwMode="auto">
          <a:xfrm rot="6316896">
            <a:off x="5999163" y="2997200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Rectangle 33"/>
          <p:cNvSpPr>
            <a:spLocks noChangeArrowheads="1"/>
          </p:cNvSpPr>
          <p:nvPr/>
        </p:nvSpPr>
        <p:spPr bwMode="auto">
          <a:xfrm rot="6316896">
            <a:off x="5999163" y="3573463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Rectangle 34"/>
          <p:cNvSpPr>
            <a:spLocks noChangeArrowheads="1"/>
          </p:cNvSpPr>
          <p:nvPr/>
        </p:nvSpPr>
        <p:spPr bwMode="auto">
          <a:xfrm rot="6316896">
            <a:off x="6216650" y="3789363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 rot="6316896">
            <a:off x="2294732" y="3258344"/>
            <a:ext cx="1862137" cy="187325"/>
            <a:chOff x="340" y="3702"/>
            <a:chExt cx="907" cy="91"/>
          </a:xfrm>
        </p:grpSpPr>
        <p:sp>
          <p:nvSpPr>
            <p:cNvPr id="85048" name="Rectangle 36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Rectangle 37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0" name="Rectangle 38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1" name="Rectangle 39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2" name="Rectangle 40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3" name="Rectangle 41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4" name="Rectangle 42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5" name="Rectangle 43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6" name="Rectangle 44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7" name="Rectangle 45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 rot="6316896">
            <a:off x="2828132" y="2712244"/>
            <a:ext cx="1862137" cy="187325"/>
            <a:chOff x="340" y="3702"/>
            <a:chExt cx="907" cy="91"/>
          </a:xfrm>
        </p:grpSpPr>
        <p:sp>
          <p:nvSpPr>
            <p:cNvPr id="85038" name="Rectangle 47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9" name="Rectangle 48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0" name="Rectangle 49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1" name="Rectangle 50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2" name="Rectangle 51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3" name="Rectangle 52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4" name="Rectangle 53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5" name="Rectangle 54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6" name="Rectangle 55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7" name="Rectangle 56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 rot="6316896">
            <a:off x="3806032" y="3545681"/>
            <a:ext cx="1862138" cy="187325"/>
            <a:chOff x="340" y="3702"/>
            <a:chExt cx="907" cy="91"/>
          </a:xfrm>
        </p:grpSpPr>
        <p:sp>
          <p:nvSpPr>
            <p:cNvPr id="85028" name="Rectangle 58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Rectangle 59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0" name="Rectangle 60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Rectangle 61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2" name="Rectangle 62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Rectangle 63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4" name="Rectangle 64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5" name="Rectangle 65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Rectangle 66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Rectangle 67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 rot="6316896">
            <a:off x="3447257" y="3402806"/>
            <a:ext cx="1862138" cy="187325"/>
            <a:chOff x="340" y="3702"/>
            <a:chExt cx="907" cy="91"/>
          </a:xfrm>
        </p:grpSpPr>
        <p:sp>
          <p:nvSpPr>
            <p:cNvPr id="85018" name="Rectangle 69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9" name="Rectangle 70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0" name="Rectangle 71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Rectangle 72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Rectangle 73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3" name="Rectangle 74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4" name="Rectangle 75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5" name="Rectangle 76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Rectangle 77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7" name="Rectangle 78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1" name="Text Box 79"/>
          <p:cNvSpPr txBox="1">
            <a:spLocks noChangeArrowheads="1"/>
          </p:cNvSpPr>
          <p:nvPr/>
        </p:nvSpPr>
        <p:spPr bwMode="auto">
          <a:xfrm>
            <a:off x="755650" y="191611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72 - 47</a:t>
            </a:r>
          </a:p>
        </p:txBody>
      </p:sp>
      <p:sp>
        <p:nvSpPr>
          <p:cNvPr id="85012" name="Rectangle 80"/>
          <p:cNvSpPr>
            <a:spLocks noChangeArrowheads="1"/>
          </p:cNvSpPr>
          <p:nvPr/>
        </p:nvSpPr>
        <p:spPr bwMode="auto">
          <a:xfrm>
            <a:off x="6691313" y="3284538"/>
            <a:ext cx="185737" cy="1857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6192838" y="4608513"/>
            <a:ext cx="2663825" cy="1889125"/>
            <a:chOff x="3901" y="2903"/>
            <a:chExt cx="1678" cy="1190"/>
          </a:xfrm>
        </p:grpSpPr>
        <p:sp>
          <p:nvSpPr>
            <p:cNvPr id="85015" name="Text Box 82"/>
            <p:cNvSpPr txBox="1">
              <a:spLocks noChangeArrowheads="1"/>
            </p:cNvSpPr>
            <p:nvPr/>
          </p:nvSpPr>
          <p:spPr bwMode="auto">
            <a:xfrm>
              <a:off x="3901" y="2903"/>
              <a:ext cx="1678" cy="1190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00628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>
                  <a:solidFill>
                    <a:srgbClr val="00628C"/>
                  </a:solidFill>
                  <a:ea typeface="ヒラギノ角ゴ Pro W3" pitchFamily="-84" charset="-128"/>
                </a:rPr>
                <a:t>This is now </a:t>
              </a:r>
              <a:r>
                <a:rPr lang="ja-JP" altLang="en-GB">
                  <a:solidFill>
                    <a:srgbClr val="00628C"/>
                  </a:solidFill>
                  <a:ea typeface="ヒラギノ角ゴ Pro W3" pitchFamily="-84" charset="-128"/>
                </a:rPr>
                <a:t>“</a:t>
              </a:r>
              <a:r>
                <a:rPr lang="en-GB" altLang="ja-JP">
                  <a:solidFill>
                    <a:srgbClr val="00628C"/>
                  </a:solidFill>
                  <a:ea typeface="ヒラギノ角ゴ Pro W3" pitchFamily="-84" charset="-128"/>
                </a:rPr>
                <a:t>Sixty-twelve</a:t>
              </a:r>
              <a:r>
                <a:rPr lang="ja-JP" altLang="en-GB">
                  <a:solidFill>
                    <a:srgbClr val="00628C"/>
                  </a:solidFill>
                  <a:ea typeface="ヒラギノ角ゴ Pro W3" pitchFamily="-84" charset="-128"/>
                </a:rPr>
                <a:t>”</a:t>
              </a:r>
              <a:endParaRPr lang="en-GB" altLang="ja-JP">
                <a:solidFill>
                  <a:srgbClr val="00628C"/>
                </a:solidFill>
                <a:ea typeface="ヒラギノ角ゴ Pro W3" pitchFamily="-84" charset="-128"/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en-GB" sz="4000">
                  <a:solidFill>
                    <a:srgbClr val="00628C"/>
                  </a:solidFill>
                  <a:ea typeface="ヒラギノ角ゴ Pro W3" pitchFamily="-84" charset="-128"/>
                </a:rPr>
                <a:t>7 </a:t>
              </a:r>
              <a:r>
                <a:rPr lang="en-GB" sz="3200" baseline="66000">
                  <a:solidFill>
                    <a:srgbClr val="00628C"/>
                  </a:solidFill>
                  <a:ea typeface="ヒラギノ角ゴ Pro W3" pitchFamily="-84" charset="-128"/>
                </a:rPr>
                <a:t>1</a:t>
              </a:r>
              <a:r>
                <a:rPr lang="en-GB" sz="4000">
                  <a:solidFill>
                    <a:srgbClr val="00628C"/>
                  </a:solidFill>
                  <a:ea typeface="ヒラギノ角ゴ Pro W3" pitchFamily="-84" charset="-128"/>
                </a:rPr>
                <a:t>2</a:t>
              </a:r>
            </a:p>
          </p:txBody>
        </p:sp>
        <p:sp>
          <p:nvSpPr>
            <p:cNvPr id="85016" name="Line 83"/>
            <p:cNvSpPr>
              <a:spLocks noChangeShapeType="1"/>
            </p:cNvSpPr>
            <p:nvPr/>
          </p:nvSpPr>
          <p:spPr bwMode="auto">
            <a:xfrm flipH="1">
              <a:off x="4377" y="3504"/>
              <a:ext cx="318" cy="272"/>
            </a:xfrm>
            <a:prstGeom prst="line">
              <a:avLst/>
            </a:prstGeom>
            <a:noFill/>
            <a:ln w="28575">
              <a:solidFill>
                <a:srgbClr val="00628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7" name="Text Box 84"/>
            <p:cNvSpPr txBox="1">
              <a:spLocks noChangeArrowheads="1"/>
            </p:cNvSpPr>
            <p:nvPr/>
          </p:nvSpPr>
          <p:spPr bwMode="auto">
            <a:xfrm>
              <a:off x="4287" y="3360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400" dirty="0">
                  <a:solidFill>
                    <a:srgbClr val="00628C"/>
                  </a:solidFill>
                  <a:ea typeface="ヒラギノ角ゴ Pro W3" pitchFamily="-84" charset="-128"/>
                </a:rPr>
                <a:t>6</a:t>
              </a:r>
            </a:p>
          </p:txBody>
        </p:sp>
      </p:grpSp>
      <p:sp>
        <p:nvSpPr>
          <p:cNvPr id="85014" name="Slide Number Placeholder 8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76B41-E3EC-457B-9E4F-978B6DA9D07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6316896">
            <a:off x="3332957" y="2785269"/>
            <a:ext cx="1862137" cy="187325"/>
            <a:chOff x="340" y="3702"/>
            <a:chExt cx="907" cy="91"/>
          </a:xfrm>
        </p:grpSpPr>
        <p:sp>
          <p:nvSpPr>
            <p:cNvPr id="86088" name="Rectangle 3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9" name="Rectangle 4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0" name="Rectangle 5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1" name="Rectangle 6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2" name="Rectangle 7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3" name="Rectangle 8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4" name="Rectangle 9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5" name="Rectangle 10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6" name="Rectangle 11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7" name="Rectangle 12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19" name="Rectangle 13"/>
          <p:cNvSpPr>
            <a:spLocks noChangeArrowheads="1"/>
          </p:cNvSpPr>
          <p:nvPr/>
        </p:nvSpPr>
        <p:spPr bwMode="auto">
          <a:xfrm>
            <a:off x="6691313" y="2565400"/>
            <a:ext cx="185737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6316896">
            <a:off x="2797969" y="3772694"/>
            <a:ext cx="1862137" cy="187325"/>
            <a:chOff x="340" y="3702"/>
            <a:chExt cx="907" cy="91"/>
          </a:xfrm>
        </p:grpSpPr>
        <p:sp>
          <p:nvSpPr>
            <p:cNvPr id="86078" name="Rectangle 15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9" name="Rectangle 16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0" name="Rectangle 17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1" name="Rectangle 18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2" name="Rectangle 19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3" name="Rectangle 20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4" name="Rectangle 21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5" name="Rectangle 22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6" name="Rectangle 23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7" name="Rectangle 24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1" name="Rectangle 25"/>
          <p:cNvSpPr>
            <a:spLocks noChangeArrowheads="1"/>
          </p:cNvSpPr>
          <p:nvPr/>
        </p:nvSpPr>
        <p:spPr bwMode="auto">
          <a:xfrm rot="6316896">
            <a:off x="6288088" y="20605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Rectangle 26"/>
          <p:cNvSpPr>
            <a:spLocks noChangeArrowheads="1"/>
          </p:cNvSpPr>
          <p:nvPr/>
        </p:nvSpPr>
        <p:spPr bwMode="auto">
          <a:xfrm rot="6316896">
            <a:off x="6433344" y="2420144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27"/>
          <p:cNvSpPr>
            <a:spLocks noChangeArrowheads="1"/>
          </p:cNvSpPr>
          <p:nvPr/>
        </p:nvSpPr>
        <p:spPr bwMode="auto">
          <a:xfrm rot="6316896">
            <a:off x="5900738" y="26368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28"/>
          <p:cNvSpPr>
            <a:spLocks noChangeArrowheads="1"/>
          </p:cNvSpPr>
          <p:nvPr/>
        </p:nvSpPr>
        <p:spPr bwMode="auto">
          <a:xfrm rot="6316896">
            <a:off x="6144419" y="3439319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29"/>
          <p:cNvSpPr>
            <a:spLocks noChangeArrowheads="1"/>
          </p:cNvSpPr>
          <p:nvPr/>
        </p:nvSpPr>
        <p:spPr bwMode="auto">
          <a:xfrm rot="6316896">
            <a:off x="5999163" y="24209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Rectangle 30"/>
          <p:cNvSpPr>
            <a:spLocks noChangeArrowheads="1"/>
          </p:cNvSpPr>
          <p:nvPr/>
        </p:nvSpPr>
        <p:spPr bwMode="auto">
          <a:xfrm rot="6316896">
            <a:off x="6072188" y="38004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Rectangle 31"/>
          <p:cNvSpPr>
            <a:spLocks noChangeArrowheads="1"/>
          </p:cNvSpPr>
          <p:nvPr/>
        </p:nvSpPr>
        <p:spPr bwMode="auto">
          <a:xfrm rot="6316896">
            <a:off x="6188869" y="3150394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Rectangle 32"/>
          <p:cNvSpPr>
            <a:spLocks noChangeArrowheads="1"/>
          </p:cNvSpPr>
          <p:nvPr/>
        </p:nvSpPr>
        <p:spPr bwMode="auto">
          <a:xfrm rot="6316896">
            <a:off x="5854700" y="3440113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Rectangle 33"/>
          <p:cNvSpPr>
            <a:spLocks noChangeArrowheads="1"/>
          </p:cNvSpPr>
          <p:nvPr/>
        </p:nvSpPr>
        <p:spPr bwMode="auto">
          <a:xfrm rot="6316896">
            <a:off x="5854700" y="40163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Rectangle 34"/>
          <p:cNvSpPr>
            <a:spLocks noChangeArrowheads="1"/>
          </p:cNvSpPr>
          <p:nvPr/>
        </p:nvSpPr>
        <p:spPr bwMode="auto">
          <a:xfrm rot="6316896">
            <a:off x="6072188" y="42322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 rot="6316896">
            <a:off x="2150269" y="3701256"/>
            <a:ext cx="1862138" cy="187325"/>
            <a:chOff x="340" y="3702"/>
            <a:chExt cx="907" cy="91"/>
          </a:xfrm>
        </p:grpSpPr>
        <p:sp>
          <p:nvSpPr>
            <p:cNvPr id="86068" name="Rectangle 36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9" name="Rectangle 37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0" name="Rectangle 38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1" name="Rectangle 39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2" name="Rectangle 40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3" name="Rectangle 41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4" name="Rectangle 42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5" name="Rectangle 43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6" name="Rectangle 44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Rectangle 45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 rot="6316896">
            <a:off x="2828132" y="2712244"/>
            <a:ext cx="1862137" cy="187325"/>
            <a:chOff x="340" y="3702"/>
            <a:chExt cx="907" cy="91"/>
          </a:xfrm>
        </p:grpSpPr>
        <p:sp>
          <p:nvSpPr>
            <p:cNvPr id="86058" name="Rectangle 47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9" name="Rectangle 48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0" name="Rectangle 49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1" name="Rectangle 50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2" name="Rectangle 51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3" name="Rectangle 52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4" name="Rectangle 53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5" name="Rectangle 54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6" name="Rectangle 55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7" name="Rectangle 56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 rot="6316896">
            <a:off x="3661569" y="3988594"/>
            <a:ext cx="1862137" cy="187325"/>
            <a:chOff x="340" y="3702"/>
            <a:chExt cx="907" cy="91"/>
          </a:xfrm>
        </p:grpSpPr>
        <p:sp>
          <p:nvSpPr>
            <p:cNvPr id="86048" name="Rectangle 58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9" name="Rectangle 59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0" name="Rectangle 60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1" name="Rectangle 61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2" name="Rectangle 62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3" name="Rectangle 63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4" name="Rectangle 64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Rectangle 65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Rectangle 66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7" name="Rectangle 67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 rot="6316896">
            <a:off x="3302794" y="3845719"/>
            <a:ext cx="1862137" cy="187325"/>
            <a:chOff x="340" y="3702"/>
            <a:chExt cx="907" cy="91"/>
          </a:xfrm>
        </p:grpSpPr>
        <p:sp>
          <p:nvSpPr>
            <p:cNvPr id="86038" name="Rectangle 69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9" name="Rectangle 70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0" name="Rectangle 71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1" name="Rectangle 72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2" name="Rectangle 73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3" name="Rectangle 74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4" name="Rectangle 75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5" name="Rectangle 76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6" name="Rectangle 77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7" name="Rectangle 78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5" name="Text Box 79"/>
          <p:cNvSpPr txBox="1">
            <a:spLocks noChangeArrowheads="1"/>
          </p:cNvSpPr>
          <p:nvPr/>
        </p:nvSpPr>
        <p:spPr bwMode="auto">
          <a:xfrm>
            <a:off x="755650" y="191611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72 - 47</a:t>
            </a:r>
          </a:p>
        </p:txBody>
      </p:sp>
      <p:sp>
        <p:nvSpPr>
          <p:cNvPr id="86036" name="Rectangle 80"/>
          <p:cNvSpPr>
            <a:spLocks noChangeArrowheads="1"/>
          </p:cNvSpPr>
          <p:nvPr/>
        </p:nvSpPr>
        <p:spPr bwMode="auto">
          <a:xfrm>
            <a:off x="6546850" y="3727450"/>
            <a:ext cx="185738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Slide Number Placeholder 8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7273D-2DB8-486F-A402-6EE772F4D04F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6316896">
            <a:off x="3332957" y="2785269"/>
            <a:ext cx="1862137" cy="187325"/>
            <a:chOff x="340" y="3702"/>
            <a:chExt cx="907" cy="91"/>
          </a:xfrm>
        </p:grpSpPr>
        <p:sp>
          <p:nvSpPr>
            <p:cNvPr id="87113" name="Rectangle 3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4" name="Rectangle 4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5" name="Rectangle 5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6" name="Rectangle 6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7" name="Rectangle 7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8" name="Rectangle 8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9" name="Rectangle 9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0" name="Rectangle 10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1" name="Rectangle 11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2" name="Rectangle 12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3" name="Rectangle 13"/>
          <p:cNvSpPr>
            <a:spLocks noChangeArrowheads="1"/>
          </p:cNvSpPr>
          <p:nvPr/>
        </p:nvSpPr>
        <p:spPr bwMode="auto">
          <a:xfrm>
            <a:off x="6691313" y="2565400"/>
            <a:ext cx="185737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14"/>
          <p:cNvSpPr>
            <a:spLocks noChangeArrowheads="1"/>
          </p:cNvSpPr>
          <p:nvPr/>
        </p:nvSpPr>
        <p:spPr bwMode="auto">
          <a:xfrm rot="6316896">
            <a:off x="6288088" y="20605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15"/>
          <p:cNvSpPr>
            <a:spLocks noChangeArrowheads="1"/>
          </p:cNvSpPr>
          <p:nvPr/>
        </p:nvSpPr>
        <p:spPr bwMode="auto">
          <a:xfrm rot="6316896">
            <a:off x="6433344" y="2420144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6"/>
          <p:cNvSpPr>
            <a:spLocks noChangeArrowheads="1"/>
          </p:cNvSpPr>
          <p:nvPr/>
        </p:nvSpPr>
        <p:spPr bwMode="auto">
          <a:xfrm rot="6316896">
            <a:off x="5900738" y="26368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Rectangle 17"/>
          <p:cNvSpPr>
            <a:spLocks noChangeArrowheads="1"/>
          </p:cNvSpPr>
          <p:nvPr/>
        </p:nvSpPr>
        <p:spPr bwMode="auto">
          <a:xfrm rot="6316896">
            <a:off x="5999163" y="24209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 rot="6316896">
            <a:off x="2828132" y="2712244"/>
            <a:ext cx="1862137" cy="187325"/>
            <a:chOff x="340" y="3702"/>
            <a:chExt cx="907" cy="91"/>
          </a:xfrm>
        </p:grpSpPr>
        <p:sp>
          <p:nvSpPr>
            <p:cNvPr id="87103" name="Rectangle 19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4" name="Rectangle 20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5" name="Rectangle 21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6" name="Rectangle 22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7" name="Rectangle 23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8" name="Rectangle 24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9" name="Rectangle 25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0" name="Rectangle 26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1" name="Rectangle 27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2" name="Rectangle 28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9" name="Text Box 29"/>
          <p:cNvSpPr txBox="1">
            <a:spLocks noChangeArrowheads="1"/>
          </p:cNvSpPr>
          <p:nvPr/>
        </p:nvSpPr>
        <p:spPr bwMode="auto">
          <a:xfrm>
            <a:off x="755650" y="1916113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72 - 47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843213" y="3295650"/>
            <a:ext cx="3744912" cy="2149475"/>
            <a:chOff x="1882" y="1804"/>
            <a:chExt cx="2359" cy="1354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 rot="6316896">
              <a:off x="1762" y="2377"/>
              <a:ext cx="1173" cy="118"/>
              <a:chOff x="340" y="3702"/>
              <a:chExt cx="907" cy="91"/>
            </a:xfrm>
          </p:grpSpPr>
          <p:sp>
            <p:nvSpPr>
              <p:cNvPr id="87093" name="Rectangle 32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4" name="Rectangle 33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5" name="Rectangle 34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6" name="Rectangle 35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7" name="Rectangle 36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8" name="Rectangle 37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9" name="Rectangle 38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00" name="Rectangle 39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01" name="Rectangle 40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02" name="Rectangle 41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053" name="Rectangle 42"/>
            <p:cNvSpPr>
              <a:spLocks noChangeArrowheads="1"/>
            </p:cNvSpPr>
            <p:nvPr/>
          </p:nvSpPr>
          <p:spPr bwMode="auto">
            <a:xfrm rot="6316896">
              <a:off x="3870" y="2167"/>
              <a:ext cx="117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4" name="Rectangle 43"/>
            <p:cNvSpPr>
              <a:spLocks noChangeArrowheads="1"/>
            </p:cNvSpPr>
            <p:nvPr/>
          </p:nvSpPr>
          <p:spPr bwMode="auto">
            <a:xfrm rot="6316896">
              <a:off x="3825" y="2394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5" name="Rectangle 44"/>
            <p:cNvSpPr>
              <a:spLocks noChangeArrowheads="1"/>
            </p:cNvSpPr>
            <p:nvPr/>
          </p:nvSpPr>
          <p:spPr bwMode="auto">
            <a:xfrm rot="6316896">
              <a:off x="3898" y="1985"/>
              <a:ext cx="117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6" name="Rectangle 45"/>
            <p:cNvSpPr>
              <a:spLocks noChangeArrowheads="1"/>
            </p:cNvSpPr>
            <p:nvPr/>
          </p:nvSpPr>
          <p:spPr bwMode="auto">
            <a:xfrm rot="6316896">
              <a:off x="3688" y="2167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7" name="Rectangle 46"/>
            <p:cNvSpPr>
              <a:spLocks noChangeArrowheads="1"/>
            </p:cNvSpPr>
            <p:nvPr/>
          </p:nvSpPr>
          <p:spPr bwMode="auto">
            <a:xfrm rot="6316896">
              <a:off x="3688" y="2530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8" name="Rectangle 47"/>
            <p:cNvSpPr>
              <a:spLocks noChangeArrowheads="1"/>
            </p:cNvSpPr>
            <p:nvPr/>
          </p:nvSpPr>
          <p:spPr bwMode="auto">
            <a:xfrm rot="6316896">
              <a:off x="3825" y="2666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8"/>
            <p:cNvGrpSpPr>
              <a:grpSpLocks/>
            </p:cNvGrpSpPr>
            <p:nvPr/>
          </p:nvGrpSpPr>
          <p:grpSpPr bwMode="auto">
            <a:xfrm rot="6316896">
              <a:off x="1354" y="2332"/>
              <a:ext cx="1173" cy="118"/>
              <a:chOff x="340" y="3702"/>
              <a:chExt cx="907" cy="91"/>
            </a:xfrm>
          </p:grpSpPr>
          <p:sp>
            <p:nvSpPr>
              <p:cNvPr id="87083" name="Rectangle 49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4" name="Rectangle 50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5" name="Rectangle 51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6" name="Rectangle 52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7" name="Rectangle 53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8" name="Rectangle 54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9" name="Rectangle 55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0" name="Rectangle 56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1" name="Rectangle 57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92" name="Rectangle 58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 rot="6316896">
              <a:off x="2306" y="2513"/>
              <a:ext cx="1173" cy="118"/>
              <a:chOff x="340" y="3702"/>
              <a:chExt cx="907" cy="91"/>
            </a:xfrm>
          </p:grpSpPr>
          <p:sp>
            <p:nvSpPr>
              <p:cNvPr id="87073" name="Rectangle 60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4" name="Rectangle 61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5" name="Rectangle 62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6" name="Rectangle 63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7" name="Rectangle 64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8" name="Rectangle 65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9" name="Rectangle 66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0" name="Rectangle 67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1" name="Rectangle 68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2" name="Rectangle 69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70"/>
            <p:cNvGrpSpPr>
              <a:grpSpLocks/>
            </p:cNvGrpSpPr>
            <p:nvPr/>
          </p:nvGrpSpPr>
          <p:grpSpPr bwMode="auto">
            <a:xfrm rot="6316896">
              <a:off x="2080" y="2423"/>
              <a:ext cx="1173" cy="118"/>
              <a:chOff x="340" y="3702"/>
              <a:chExt cx="907" cy="91"/>
            </a:xfrm>
          </p:grpSpPr>
          <p:sp>
            <p:nvSpPr>
              <p:cNvPr id="87063" name="Rectangle 71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4" name="Rectangle 72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5" name="Rectangle 73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6" name="Rectangle 74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7" name="Rectangle 75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8" name="Rectangle 76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69" name="Rectangle 77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0" name="Rectangle 78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1" name="Rectangle 79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72" name="Rectangle 80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062" name="Rectangle 81"/>
            <p:cNvSpPr>
              <a:spLocks noChangeArrowheads="1"/>
            </p:cNvSpPr>
            <p:nvPr/>
          </p:nvSpPr>
          <p:spPr bwMode="auto">
            <a:xfrm>
              <a:off x="4124" y="2348"/>
              <a:ext cx="117" cy="11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1" name="Slide Number Placeholder 8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24D3F-CF9C-4C55-8519-769FF1D8764A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6316896">
            <a:off x="3332957" y="2785269"/>
            <a:ext cx="1862137" cy="187325"/>
            <a:chOff x="340" y="3702"/>
            <a:chExt cx="907" cy="91"/>
          </a:xfrm>
        </p:grpSpPr>
        <p:sp>
          <p:nvSpPr>
            <p:cNvPr id="88139" name="Rectangle 3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0" name="Rectangle 4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1" name="Rectangle 5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2" name="Rectangle 6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3" name="Rectangle 7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4" name="Rectangle 8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5" name="Rectangle 9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6" name="Rectangle 10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7" name="Rectangle 11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8" name="Rectangle 12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67" name="Rectangle 13"/>
          <p:cNvSpPr>
            <a:spLocks noChangeArrowheads="1"/>
          </p:cNvSpPr>
          <p:nvPr/>
        </p:nvSpPr>
        <p:spPr bwMode="auto">
          <a:xfrm>
            <a:off x="6691313" y="2565400"/>
            <a:ext cx="185737" cy="185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14"/>
          <p:cNvSpPr>
            <a:spLocks noChangeArrowheads="1"/>
          </p:cNvSpPr>
          <p:nvPr/>
        </p:nvSpPr>
        <p:spPr bwMode="auto">
          <a:xfrm rot="6316896">
            <a:off x="6288088" y="2060575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15"/>
          <p:cNvSpPr>
            <a:spLocks noChangeArrowheads="1"/>
          </p:cNvSpPr>
          <p:nvPr/>
        </p:nvSpPr>
        <p:spPr bwMode="auto">
          <a:xfrm rot="6316896">
            <a:off x="6433344" y="2420144"/>
            <a:ext cx="185737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Rectangle 16"/>
          <p:cNvSpPr>
            <a:spLocks noChangeArrowheads="1"/>
          </p:cNvSpPr>
          <p:nvPr/>
        </p:nvSpPr>
        <p:spPr bwMode="auto">
          <a:xfrm rot="6316896">
            <a:off x="5900738" y="26368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Rectangle 17"/>
          <p:cNvSpPr>
            <a:spLocks noChangeArrowheads="1"/>
          </p:cNvSpPr>
          <p:nvPr/>
        </p:nvSpPr>
        <p:spPr bwMode="auto">
          <a:xfrm rot="6316896">
            <a:off x="5999163" y="2420938"/>
            <a:ext cx="187325" cy="18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 rot="6316896">
            <a:off x="2828132" y="2712244"/>
            <a:ext cx="1862137" cy="187325"/>
            <a:chOff x="340" y="3702"/>
            <a:chExt cx="907" cy="91"/>
          </a:xfrm>
        </p:grpSpPr>
        <p:sp>
          <p:nvSpPr>
            <p:cNvPr id="88129" name="Rectangle 19"/>
            <p:cNvSpPr>
              <a:spLocks noChangeArrowheads="1"/>
            </p:cNvSpPr>
            <p:nvPr/>
          </p:nvSpPr>
          <p:spPr bwMode="auto">
            <a:xfrm>
              <a:off x="340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0" name="Rectangle 20"/>
            <p:cNvSpPr>
              <a:spLocks noChangeArrowheads="1"/>
            </p:cNvSpPr>
            <p:nvPr/>
          </p:nvSpPr>
          <p:spPr bwMode="auto">
            <a:xfrm>
              <a:off x="43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1" name="Rectangle 21"/>
            <p:cNvSpPr>
              <a:spLocks noChangeArrowheads="1"/>
            </p:cNvSpPr>
            <p:nvPr/>
          </p:nvSpPr>
          <p:spPr bwMode="auto">
            <a:xfrm>
              <a:off x="521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2" name="Rectangle 22"/>
            <p:cNvSpPr>
              <a:spLocks noChangeArrowheads="1"/>
            </p:cNvSpPr>
            <p:nvPr/>
          </p:nvSpPr>
          <p:spPr bwMode="auto">
            <a:xfrm>
              <a:off x="612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3" name="Rectangle 23"/>
            <p:cNvSpPr>
              <a:spLocks noChangeArrowheads="1"/>
            </p:cNvSpPr>
            <p:nvPr/>
          </p:nvSpPr>
          <p:spPr bwMode="auto">
            <a:xfrm>
              <a:off x="70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4" name="Rectangle 24"/>
            <p:cNvSpPr>
              <a:spLocks noChangeArrowheads="1"/>
            </p:cNvSpPr>
            <p:nvPr/>
          </p:nvSpPr>
          <p:spPr bwMode="auto">
            <a:xfrm>
              <a:off x="793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5" name="Rectangle 25"/>
            <p:cNvSpPr>
              <a:spLocks noChangeArrowheads="1"/>
            </p:cNvSpPr>
            <p:nvPr/>
          </p:nvSpPr>
          <p:spPr bwMode="auto">
            <a:xfrm>
              <a:off x="884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6" name="Rectangle 26"/>
            <p:cNvSpPr>
              <a:spLocks noChangeArrowheads="1"/>
            </p:cNvSpPr>
            <p:nvPr/>
          </p:nvSpPr>
          <p:spPr bwMode="auto">
            <a:xfrm>
              <a:off x="975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7" name="Rectangle 27"/>
            <p:cNvSpPr>
              <a:spLocks noChangeArrowheads="1"/>
            </p:cNvSpPr>
            <p:nvPr/>
          </p:nvSpPr>
          <p:spPr bwMode="auto">
            <a:xfrm>
              <a:off x="106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8" name="Rectangle 28"/>
            <p:cNvSpPr>
              <a:spLocks noChangeArrowheads="1"/>
            </p:cNvSpPr>
            <p:nvPr/>
          </p:nvSpPr>
          <p:spPr bwMode="auto">
            <a:xfrm>
              <a:off x="1156" y="3702"/>
              <a:ext cx="91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3" name="Text Box 29"/>
          <p:cNvSpPr txBox="1">
            <a:spLocks noChangeArrowheads="1"/>
          </p:cNvSpPr>
          <p:nvPr/>
        </p:nvSpPr>
        <p:spPr bwMode="auto">
          <a:xfrm>
            <a:off x="755650" y="1916113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72 - 47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627313" y="4159250"/>
            <a:ext cx="3744912" cy="2149475"/>
            <a:chOff x="1882" y="1804"/>
            <a:chExt cx="2359" cy="1354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 rot="6316896">
              <a:off x="1762" y="2377"/>
              <a:ext cx="1173" cy="118"/>
              <a:chOff x="340" y="3702"/>
              <a:chExt cx="907" cy="91"/>
            </a:xfrm>
          </p:grpSpPr>
          <p:sp>
            <p:nvSpPr>
              <p:cNvPr id="88119" name="Rectangle 32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0" name="Rectangle 33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1" name="Rectangle 34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2" name="Rectangle 35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3" name="Rectangle 36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4" name="Rectangle 37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5" name="Rectangle 38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6" name="Rectangle 39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7" name="Rectangle 40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8" name="Rectangle 41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079" name="Rectangle 42"/>
            <p:cNvSpPr>
              <a:spLocks noChangeArrowheads="1"/>
            </p:cNvSpPr>
            <p:nvPr/>
          </p:nvSpPr>
          <p:spPr bwMode="auto">
            <a:xfrm rot="6316896">
              <a:off x="3870" y="2167"/>
              <a:ext cx="117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0" name="Rectangle 43"/>
            <p:cNvSpPr>
              <a:spLocks noChangeArrowheads="1"/>
            </p:cNvSpPr>
            <p:nvPr/>
          </p:nvSpPr>
          <p:spPr bwMode="auto">
            <a:xfrm rot="6316896">
              <a:off x="3825" y="2394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1" name="Rectangle 44"/>
            <p:cNvSpPr>
              <a:spLocks noChangeArrowheads="1"/>
            </p:cNvSpPr>
            <p:nvPr/>
          </p:nvSpPr>
          <p:spPr bwMode="auto">
            <a:xfrm rot="6316896">
              <a:off x="3898" y="1985"/>
              <a:ext cx="117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Rectangle 45"/>
            <p:cNvSpPr>
              <a:spLocks noChangeArrowheads="1"/>
            </p:cNvSpPr>
            <p:nvPr/>
          </p:nvSpPr>
          <p:spPr bwMode="auto">
            <a:xfrm rot="6316896">
              <a:off x="3688" y="2167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3" name="Rectangle 46"/>
            <p:cNvSpPr>
              <a:spLocks noChangeArrowheads="1"/>
            </p:cNvSpPr>
            <p:nvPr/>
          </p:nvSpPr>
          <p:spPr bwMode="auto">
            <a:xfrm rot="6316896">
              <a:off x="3688" y="2530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4" name="Rectangle 47"/>
            <p:cNvSpPr>
              <a:spLocks noChangeArrowheads="1"/>
            </p:cNvSpPr>
            <p:nvPr/>
          </p:nvSpPr>
          <p:spPr bwMode="auto">
            <a:xfrm rot="6316896">
              <a:off x="3825" y="2666"/>
              <a:ext cx="118" cy="1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8"/>
            <p:cNvGrpSpPr>
              <a:grpSpLocks/>
            </p:cNvGrpSpPr>
            <p:nvPr/>
          </p:nvGrpSpPr>
          <p:grpSpPr bwMode="auto">
            <a:xfrm rot="6316896">
              <a:off x="1354" y="2332"/>
              <a:ext cx="1173" cy="118"/>
              <a:chOff x="340" y="3702"/>
              <a:chExt cx="907" cy="91"/>
            </a:xfrm>
          </p:grpSpPr>
          <p:sp>
            <p:nvSpPr>
              <p:cNvPr id="88109" name="Rectangle 49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0" name="Rectangle 50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1" name="Rectangle 51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2" name="Rectangle 52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3" name="Rectangle 53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4" name="Rectangle 54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5" name="Rectangle 55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6" name="Rectangle 56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7" name="Rectangle 57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18" name="Rectangle 58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9"/>
            <p:cNvGrpSpPr>
              <a:grpSpLocks/>
            </p:cNvGrpSpPr>
            <p:nvPr/>
          </p:nvGrpSpPr>
          <p:grpSpPr bwMode="auto">
            <a:xfrm rot="6316896">
              <a:off x="2306" y="2513"/>
              <a:ext cx="1173" cy="118"/>
              <a:chOff x="340" y="3702"/>
              <a:chExt cx="907" cy="91"/>
            </a:xfrm>
          </p:grpSpPr>
          <p:sp>
            <p:nvSpPr>
              <p:cNvPr id="88099" name="Rectangle 60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0" name="Rectangle 61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1" name="Rectangle 62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2" name="Rectangle 63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3" name="Rectangle 64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4" name="Rectangle 65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5" name="Rectangle 66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6" name="Rectangle 67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7" name="Rectangle 68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08" name="Rectangle 69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70"/>
            <p:cNvGrpSpPr>
              <a:grpSpLocks/>
            </p:cNvGrpSpPr>
            <p:nvPr/>
          </p:nvGrpSpPr>
          <p:grpSpPr bwMode="auto">
            <a:xfrm rot="6316896">
              <a:off x="2080" y="2423"/>
              <a:ext cx="1173" cy="118"/>
              <a:chOff x="340" y="3702"/>
              <a:chExt cx="907" cy="91"/>
            </a:xfrm>
          </p:grpSpPr>
          <p:sp>
            <p:nvSpPr>
              <p:cNvPr id="88089" name="Rectangle 71"/>
              <p:cNvSpPr>
                <a:spLocks noChangeArrowheads="1"/>
              </p:cNvSpPr>
              <p:nvPr/>
            </p:nvSpPr>
            <p:spPr bwMode="auto">
              <a:xfrm>
                <a:off x="340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0" name="Rectangle 72"/>
              <p:cNvSpPr>
                <a:spLocks noChangeArrowheads="1"/>
              </p:cNvSpPr>
              <p:nvPr/>
            </p:nvSpPr>
            <p:spPr bwMode="auto">
              <a:xfrm>
                <a:off x="43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1" name="Rectangle 73"/>
              <p:cNvSpPr>
                <a:spLocks noChangeArrowheads="1"/>
              </p:cNvSpPr>
              <p:nvPr/>
            </p:nvSpPr>
            <p:spPr bwMode="auto">
              <a:xfrm>
                <a:off x="521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2" name="Rectangle 74"/>
              <p:cNvSpPr>
                <a:spLocks noChangeArrowheads="1"/>
              </p:cNvSpPr>
              <p:nvPr/>
            </p:nvSpPr>
            <p:spPr bwMode="auto">
              <a:xfrm>
                <a:off x="612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3" name="Rectangle 75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4" name="Rectangle 76"/>
              <p:cNvSpPr>
                <a:spLocks noChangeArrowheads="1"/>
              </p:cNvSpPr>
              <p:nvPr/>
            </p:nvSpPr>
            <p:spPr bwMode="auto">
              <a:xfrm>
                <a:off x="793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5" name="Rectangle 77"/>
              <p:cNvSpPr>
                <a:spLocks noChangeArrowheads="1"/>
              </p:cNvSpPr>
              <p:nvPr/>
            </p:nvSpPr>
            <p:spPr bwMode="auto">
              <a:xfrm>
                <a:off x="884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6" name="Rectangle 78"/>
              <p:cNvSpPr>
                <a:spLocks noChangeArrowheads="1"/>
              </p:cNvSpPr>
              <p:nvPr/>
            </p:nvSpPr>
            <p:spPr bwMode="auto">
              <a:xfrm>
                <a:off x="975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7" name="Rectangle 79"/>
              <p:cNvSpPr>
                <a:spLocks noChangeArrowheads="1"/>
              </p:cNvSpPr>
              <p:nvPr/>
            </p:nvSpPr>
            <p:spPr bwMode="auto">
              <a:xfrm>
                <a:off x="106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98" name="Rectangle 80"/>
              <p:cNvSpPr>
                <a:spLocks noChangeArrowheads="1"/>
              </p:cNvSpPr>
              <p:nvPr/>
            </p:nvSpPr>
            <p:spPr bwMode="auto">
              <a:xfrm>
                <a:off x="1156" y="3702"/>
                <a:ext cx="91" cy="91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088" name="Rectangle 81"/>
            <p:cNvSpPr>
              <a:spLocks noChangeArrowheads="1"/>
            </p:cNvSpPr>
            <p:nvPr/>
          </p:nvSpPr>
          <p:spPr bwMode="auto">
            <a:xfrm>
              <a:off x="4124" y="2348"/>
              <a:ext cx="117" cy="11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54" name="Rectangle 82"/>
          <p:cNvSpPr>
            <a:spLocks noChangeArrowheads="1"/>
          </p:cNvSpPr>
          <p:nvPr/>
        </p:nvSpPr>
        <p:spPr bwMode="auto">
          <a:xfrm>
            <a:off x="1619250" y="3862388"/>
            <a:ext cx="5545138" cy="2735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55" name="Text Box 83"/>
          <p:cNvSpPr txBox="1">
            <a:spLocks noChangeArrowheads="1"/>
          </p:cNvSpPr>
          <p:nvPr/>
        </p:nvSpPr>
        <p:spPr bwMode="auto">
          <a:xfrm>
            <a:off x="23399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600" b="1">
                <a:solidFill>
                  <a:srgbClr val="00628C"/>
                </a:solidFill>
                <a:ea typeface="ヒラギノ角ゴ Pro W3" pitchFamily="-84" charset="-128"/>
              </a:rPr>
              <a:t>= 25</a:t>
            </a:r>
          </a:p>
        </p:txBody>
      </p:sp>
      <p:sp>
        <p:nvSpPr>
          <p:cNvPr id="88077" name="Slide Number Placeholder 8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E01DD-D774-4D15-A4AC-9DFD2E4B8239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54" grpId="0" animBg="1"/>
      <p:bldP spid="207955" grpId="0"/>
    </p:bld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EE0BCA6EFBD0448B5F89B3DC6C895F" ma:contentTypeVersion="0" ma:contentTypeDescription="Create a new document." ma:contentTypeScope="" ma:versionID="549dfa1fefbdf8c869effbccfef16a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F5540-3CC3-424E-BC66-3C61EB8A20F1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ADA0F8-738C-4B4C-860F-1DA6356D0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5A7462-846D-4097-896E-FEFB3DDCA6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63</Words>
  <Application>Microsoft Office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ヒラギノ角ゴ Pro W3</vt:lpstr>
      <vt:lpstr>nctem1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Tribal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PD Lead Support Programme</dc:title>
  <dc:creator>deborah.morgan</dc:creator>
  <cp:lastModifiedBy>Owner</cp:lastModifiedBy>
  <cp:revision>70</cp:revision>
  <dcterms:created xsi:type="dcterms:W3CDTF">2013-01-02T16:28:37Z</dcterms:created>
  <dcterms:modified xsi:type="dcterms:W3CDTF">2014-04-01T21:36:57Z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0x010100BBEE0BCA6EFBD0448B5F89B3DC6C895F</vt:lpwstr>
  </property>
</Properties>
</file>